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0" r:id="rId1"/>
    <p:sldMasterId id="2147483754" r:id="rId2"/>
  </p:sldMasterIdLst>
  <p:notesMasterIdLst>
    <p:notesMasterId r:id="rId72"/>
  </p:notesMasterIdLst>
  <p:sldIdLst>
    <p:sldId id="295" r:id="rId3"/>
    <p:sldId id="296" r:id="rId4"/>
    <p:sldId id="297" r:id="rId5"/>
    <p:sldId id="298" r:id="rId6"/>
    <p:sldId id="378" r:id="rId7"/>
    <p:sldId id="319" r:id="rId8"/>
    <p:sldId id="316" r:id="rId9"/>
    <p:sldId id="320" r:id="rId10"/>
    <p:sldId id="322" r:id="rId11"/>
    <p:sldId id="321" r:id="rId12"/>
    <p:sldId id="323" r:id="rId13"/>
    <p:sldId id="324" r:id="rId14"/>
    <p:sldId id="325" r:id="rId15"/>
    <p:sldId id="326" r:id="rId16"/>
    <p:sldId id="329" r:id="rId17"/>
    <p:sldId id="327" r:id="rId18"/>
    <p:sldId id="328" r:id="rId19"/>
    <p:sldId id="330" r:id="rId20"/>
    <p:sldId id="331" r:id="rId21"/>
    <p:sldId id="332" r:id="rId22"/>
    <p:sldId id="333" r:id="rId23"/>
    <p:sldId id="334" r:id="rId24"/>
    <p:sldId id="335" r:id="rId25"/>
    <p:sldId id="337" r:id="rId26"/>
    <p:sldId id="336" r:id="rId27"/>
    <p:sldId id="338" r:id="rId28"/>
    <p:sldId id="339" r:id="rId29"/>
    <p:sldId id="341" r:id="rId30"/>
    <p:sldId id="340" r:id="rId31"/>
    <p:sldId id="342" r:id="rId32"/>
    <p:sldId id="343" r:id="rId33"/>
    <p:sldId id="344" r:id="rId34"/>
    <p:sldId id="345" r:id="rId35"/>
    <p:sldId id="346" r:id="rId36"/>
    <p:sldId id="347" r:id="rId37"/>
    <p:sldId id="348" r:id="rId38"/>
    <p:sldId id="349" r:id="rId39"/>
    <p:sldId id="350" r:id="rId40"/>
    <p:sldId id="351" r:id="rId41"/>
    <p:sldId id="352" r:id="rId42"/>
    <p:sldId id="353" r:id="rId43"/>
    <p:sldId id="354" r:id="rId44"/>
    <p:sldId id="355" r:id="rId45"/>
    <p:sldId id="356" r:id="rId46"/>
    <p:sldId id="357" r:id="rId47"/>
    <p:sldId id="358" r:id="rId48"/>
    <p:sldId id="359" r:id="rId49"/>
    <p:sldId id="360" r:id="rId50"/>
    <p:sldId id="361" r:id="rId51"/>
    <p:sldId id="362" r:id="rId52"/>
    <p:sldId id="363" r:id="rId53"/>
    <p:sldId id="364" r:id="rId54"/>
    <p:sldId id="365" r:id="rId55"/>
    <p:sldId id="367" r:id="rId56"/>
    <p:sldId id="366" r:id="rId57"/>
    <p:sldId id="368" r:id="rId58"/>
    <p:sldId id="369" r:id="rId59"/>
    <p:sldId id="370" r:id="rId60"/>
    <p:sldId id="371" r:id="rId61"/>
    <p:sldId id="372" r:id="rId62"/>
    <p:sldId id="373" r:id="rId63"/>
    <p:sldId id="374" r:id="rId64"/>
    <p:sldId id="375" r:id="rId65"/>
    <p:sldId id="376" r:id="rId66"/>
    <p:sldId id="377" r:id="rId67"/>
    <p:sldId id="299" r:id="rId68"/>
    <p:sldId id="283" r:id="rId69"/>
    <p:sldId id="284" r:id="rId70"/>
    <p:sldId id="302" r:id="rId71"/>
  </p:sldIdLst>
  <p:sldSz cx="12192000" cy="6858000"/>
  <p:notesSz cx="6858000" cy="9144000"/>
  <p:embeddedFontLst>
    <p:embeddedFont>
      <p:font typeface="Calibri" panose="020F0502020204030204" pitchFamily="34" charset="0"/>
      <p:regular r:id="rId73"/>
      <p:bold r:id="rId74"/>
      <p:italic r:id="rId75"/>
      <p:boldItalic r:id="rId76"/>
    </p:embeddedFont>
    <p:embeddedFont>
      <p:font typeface="Raleway ExtraBold" panose="020B0604020202020204" charset="0"/>
      <p:bold r:id="rId77"/>
      <p:boldItalic r:id="rId78"/>
    </p:embeddedFont>
    <p:embeddedFont>
      <p:font typeface="Cambria" panose="02040503050406030204" pitchFamily="18" charset="0"/>
      <p:regular r:id="rId79"/>
      <p:bold r:id="rId80"/>
      <p:italic r:id="rId81"/>
      <p:boldItalic r:id="rId82"/>
    </p:embeddedFont>
    <p:embeddedFont>
      <p:font typeface="Arial Black" panose="020B0A04020102020204" pitchFamily="34" charset="0"/>
      <p:bold r:id="rId83"/>
    </p:embeddedFont>
    <p:embeddedFont>
      <p:font typeface="Calibri Light" panose="020F0302020204030204" pitchFamily="34" charset="0"/>
      <p:regular r:id="rId84"/>
      <p:italic r:id="rId8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2EBD65-C339-4B73-B580-F525C08E41F2}" v="41" dt="2023-12-07T15:16:58.959"/>
  </p1510:revLst>
</p1510:revInfo>
</file>

<file path=ppt/tableStyles.xml><?xml version="1.0" encoding="utf-8"?>
<a:tblStyleLst xmlns:a="http://schemas.openxmlformats.org/drawingml/2006/main" def="{E17FB24A-49B9-4497-B053-240CBB5FA961}">
  <a:tblStyle styleId="{E17FB24A-49B9-4497-B053-240CBB5FA961}" styleName="Table_0">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17" autoAdjust="0"/>
    <p:restoredTop sz="94434" autoAdjust="0"/>
  </p:normalViewPr>
  <p:slideViewPr>
    <p:cSldViewPr snapToGrid="0">
      <p:cViewPr varScale="1">
        <p:scale>
          <a:sx n="73" d="100"/>
          <a:sy n="73" d="100"/>
        </p:scale>
        <p:origin x="96"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font" Target="fonts/font4.fntdata"/><Relationship Id="rId84" Type="http://schemas.openxmlformats.org/officeDocument/2006/relationships/font" Target="fonts/font12.fntdata"/><Relationship Id="rId89"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2.fntdata"/><Relationship Id="rId79" Type="http://schemas.openxmlformats.org/officeDocument/2006/relationships/font" Target="fonts/font7.fntdata"/><Relationship Id="rId87"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0.fntdata"/><Relationship Id="rId90" Type="http://schemas.microsoft.com/office/2015/10/relationships/revisionInfo" Target="revisionInfo.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80" Type="http://schemas.openxmlformats.org/officeDocument/2006/relationships/font" Target="fonts/font8.fntdata"/><Relationship Id="rId85"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theme" Target="theme/theme1.xml"/><Relationship Id="rId9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pit Sharma" userId="8bfe8848ce45b40d" providerId="LiveId" clId="{53E8F0D8-3051-4BD2-A4AE-B8027FC8F866}"/>
    <pc:docChg chg="custSel modSld">
      <pc:chgData name="Arpit Sharma" userId="8bfe8848ce45b40d" providerId="LiveId" clId="{53E8F0D8-3051-4BD2-A4AE-B8027FC8F866}" dt="2023-07-04T17:51:17.918" v="168" actId="20577"/>
      <pc:docMkLst>
        <pc:docMk/>
      </pc:docMkLst>
      <pc:sldChg chg="delSp modSp mod">
        <pc:chgData name="Arpit Sharma" userId="8bfe8848ce45b40d" providerId="LiveId" clId="{53E8F0D8-3051-4BD2-A4AE-B8027FC8F866}" dt="2023-07-04T17:51:17.918" v="168" actId="20577"/>
        <pc:sldMkLst>
          <pc:docMk/>
          <pc:sldMk cId="4138577463" sldId="295"/>
        </pc:sldMkLst>
        <pc:spChg chg="del">
          <ac:chgData name="Arpit Sharma" userId="8bfe8848ce45b40d" providerId="LiveId" clId="{53E8F0D8-3051-4BD2-A4AE-B8027FC8F866}" dt="2023-07-04T16:36:34.326" v="123" actId="478"/>
          <ac:spMkLst>
            <pc:docMk/>
            <pc:sldMk cId="4138577463" sldId="295"/>
            <ac:spMk id="17" creationId="{00000000-0000-0000-0000-000000000000}"/>
          </ac:spMkLst>
        </pc:spChg>
        <pc:spChg chg="mod">
          <ac:chgData name="Arpit Sharma" userId="8bfe8848ce45b40d" providerId="LiveId" clId="{53E8F0D8-3051-4BD2-A4AE-B8027FC8F866}" dt="2023-07-04T17:51:17.918" v="168" actId="20577"/>
          <ac:spMkLst>
            <pc:docMk/>
            <pc:sldMk cId="4138577463" sldId="295"/>
            <ac:spMk id="26" creationId="{00000000-0000-0000-0000-000000000000}"/>
          </ac:spMkLst>
        </pc:spChg>
      </pc:sldChg>
      <pc:sldChg chg="addSp delSp modSp mod">
        <pc:chgData name="Arpit Sharma" userId="8bfe8848ce45b40d" providerId="LiveId" clId="{53E8F0D8-3051-4BD2-A4AE-B8027FC8F866}" dt="2023-07-04T17:50:31.624" v="164" actId="20577"/>
        <pc:sldMkLst>
          <pc:docMk/>
          <pc:sldMk cId="2446935434" sldId="298"/>
        </pc:sldMkLst>
        <pc:spChg chg="del">
          <ac:chgData name="Arpit Sharma" userId="8bfe8848ce45b40d" providerId="LiveId" clId="{53E8F0D8-3051-4BD2-A4AE-B8027FC8F866}" dt="2023-06-18T17:28:49.272" v="0" actId="478"/>
          <ac:spMkLst>
            <pc:docMk/>
            <pc:sldMk cId="2446935434" sldId="298"/>
            <ac:spMk id="2" creationId="{00000000-0000-0000-0000-000000000000}"/>
          </ac:spMkLst>
        </pc:spChg>
        <pc:spChg chg="mod">
          <ac:chgData name="Arpit Sharma" userId="8bfe8848ce45b40d" providerId="LiveId" clId="{53E8F0D8-3051-4BD2-A4AE-B8027FC8F866}" dt="2023-06-18T17:29:41.540" v="14" actId="20577"/>
          <ac:spMkLst>
            <pc:docMk/>
            <pc:sldMk cId="2446935434" sldId="298"/>
            <ac:spMk id="3" creationId="{00000000-0000-0000-0000-000000000000}"/>
          </ac:spMkLst>
        </pc:spChg>
        <pc:spChg chg="add mod">
          <ac:chgData name="Arpit Sharma" userId="8bfe8848ce45b40d" providerId="LiveId" clId="{53E8F0D8-3051-4BD2-A4AE-B8027FC8F866}" dt="2023-07-04T17:50:31.624" v="164" actId="20577"/>
          <ac:spMkLst>
            <pc:docMk/>
            <pc:sldMk cId="2446935434" sldId="298"/>
            <ac:spMk id="6" creationId="{5D871A3D-D98E-4765-D70E-E62C049FAF9A}"/>
          </ac:spMkLst>
        </pc:spChg>
        <pc:spChg chg="del mod">
          <ac:chgData name="Arpit Sharma" userId="8bfe8848ce45b40d" providerId="LiveId" clId="{53E8F0D8-3051-4BD2-A4AE-B8027FC8F866}" dt="2023-06-18T17:29:34.180" v="3" actId="478"/>
          <ac:spMkLst>
            <pc:docMk/>
            <pc:sldMk cId="2446935434" sldId="298"/>
            <ac:spMk id="8" creationId="{00000000-0000-0000-0000-000000000000}"/>
          </ac:spMkLst>
        </pc:spChg>
        <pc:graphicFrameChg chg="modGraphic">
          <ac:chgData name="Arpit Sharma" userId="8bfe8848ce45b40d" providerId="LiveId" clId="{53E8F0D8-3051-4BD2-A4AE-B8027FC8F866}" dt="2023-06-18T17:31:36.733" v="95" actId="20577"/>
          <ac:graphicFrameMkLst>
            <pc:docMk/>
            <pc:sldMk cId="2446935434" sldId="298"/>
            <ac:graphicFrameMk id="7" creationId="{00000000-0000-0000-0000-000000000000}"/>
          </ac:graphicFrameMkLst>
        </pc:graphicFrameChg>
      </pc:sldChg>
      <pc:sldChg chg="modSp mod">
        <pc:chgData name="Arpit Sharma" userId="8bfe8848ce45b40d" providerId="LiveId" clId="{53E8F0D8-3051-4BD2-A4AE-B8027FC8F866}" dt="2023-06-18T17:30:55.088" v="85" actId="20577"/>
        <pc:sldMkLst>
          <pc:docMk/>
          <pc:sldMk cId="107812611" sldId="302"/>
        </pc:sldMkLst>
        <pc:spChg chg="mod">
          <ac:chgData name="Arpit Sharma" userId="8bfe8848ce45b40d" providerId="LiveId" clId="{53E8F0D8-3051-4BD2-A4AE-B8027FC8F866}" dt="2023-06-18T17:30:55.088" v="85" actId="20577"/>
          <ac:spMkLst>
            <pc:docMk/>
            <pc:sldMk cId="107812611" sldId="302"/>
            <ac:spMk id="279" creationId="{00000000-0000-0000-0000-000000000000}"/>
          </ac:spMkLst>
        </pc:spChg>
      </pc:sldChg>
    </pc:docChg>
  </pc:docChgLst>
  <pc:docChgLst>
    <pc:chgData name="ishpreet kaur" userId="b793849427126e7d" providerId="LiveId" clId="{EF37B72E-874E-4229-AD3A-8C57E44B2BF4}"/>
    <pc:docChg chg="undo redo custSel addSld delSld modSld sldOrd">
      <pc:chgData name="ishpreet kaur" userId="b793849427126e7d" providerId="LiveId" clId="{EF37B72E-874E-4229-AD3A-8C57E44B2BF4}" dt="2023-12-07T13:30:34.663" v="1035" actId="20577"/>
      <pc:docMkLst>
        <pc:docMk/>
      </pc:docMkLst>
      <pc:sldChg chg="addSp delSp modSp add mod">
        <pc:chgData name="ishpreet kaur" userId="b793849427126e7d" providerId="LiveId" clId="{EF37B72E-874E-4229-AD3A-8C57E44B2BF4}" dt="2023-12-07T13:25:26.703" v="997" actId="1076"/>
        <pc:sldMkLst>
          <pc:docMk/>
          <pc:sldMk cId="0" sldId="256"/>
        </pc:sldMkLst>
        <pc:spChg chg="mod">
          <ac:chgData name="ishpreet kaur" userId="b793849427126e7d" providerId="LiveId" clId="{EF37B72E-874E-4229-AD3A-8C57E44B2BF4}" dt="2023-12-07T13:25:26.703" v="997" actId="1076"/>
          <ac:spMkLst>
            <pc:docMk/>
            <pc:sldMk cId="0" sldId="256"/>
            <ac:spMk id="3" creationId="{00000000-0000-0000-0000-000000000000}"/>
          </ac:spMkLst>
        </pc:spChg>
        <pc:spChg chg="mod">
          <ac:chgData name="ishpreet kaur" userId="b793849427126e7d" providerId="LiveId" clId="{EF37B72E-874E-4229-AD3A-8C57E44B2BF4}" dt="2023-12-07T05:21:14.758" v="311" actId="20577"/>
          <ac:spMkLst>
            <pc:docMk/>
            <pc:sldMk cId="0" sldId="256"/>
            <ac:spMk id="9" creationId="{00000000-0000-0000-0000-000000000000}"/>
          </ac:spMkLst>
        </pc:spChg>
        <pc:picChg chg="del mod">
          <ac:chgData name="ishpreet kaur" userId="b793849427126e7d" providerId="LiveId" clId="{EF37B72E-874E-4229-AD3A-8C57E44B2BF4}" dt="2023-12-07T13:25:14.937" v="995" actId="478"/>
          <ac:picMkLst>
            <pc:docMk/>
            <pc:sldMk cId="0" sldId="256"/>
            <ac:picMk id="2" creationId="{00000000-0000-0000-0000-000000000000}"/>
          </ac:picMkLst>
        </pc:picChg>
        <pc:picChg chg="mod">
          <ac:chgData name="ishpreet kaur" userId="b793849427126e7d" providerId="LiveId" clId="{EF37B72E-874E-4229-AD3A-8C57E44B2BF4}" dt="2023-12-07T05:21:42.642" v="317" actId="14100"/>
          <ac:picMkLst>
            <pc:docMk/>
            <pc:sldMk cId="0" sldId="256"/>
            <ac:picMk id="4" creationId="{00000000-0000-0000-0000-000000000000}"/>
          </ac:picMkLst>
        </pc:picChg>
        <pc:picChg chg="del">
          <ac:chgData name="ishpreet kaur" userId="b793849427126e7d" providerId="LiveId" clId="{EF37B72E-874E-4229-AD3A-8C57E44B2BF4}" dt="2023-12-07T05:21:16.490" v="312" actId="478"/>
          <ac:picMkLst>
            <pc:docMk/>
            <pc:sldMk cId="0" sldId="256"/>
            <ac:picMk id="8" creationId="{00000000-0000-0000-0000-000000000000}"/>
          </ac:picMkLst>
        </pc:picChg>
        <pc:picChg chg="add mod">
          <ac:chgData name="ishpreet kaur" userId="b793849427126e7d" providerId="LiveId" clId="{EF37B72E-874E-4229-AD3A-8C57E44B2BF4}" dt="2023-12-07T05:21:36.495" v="316" actId="1076"/>
          <ac:picMkLst>
            <pc:docMk/>
            <pc:sldMk cId="0" sldId="256"/>
            <ac:picMk id="10" creationId="{21BD006A-6563-DA6C-E151-FA1BF8C016A6}"/>
          </ac:picMkLst>
        </pc:picChg>
        <pc:picChg chg="add mod">
          <ac:chgData name="ishpreet kaur" userId="b793849427126e7d" providerId="LiveId" clId="{EF37B72E-874E-4229-AD3A-8C57E44B2BF4}" dt="2023-12-07T05:21:50.884" v="318"/>
          <ac:picMkLst>
            <pc:docMk/>
            <pc:sldMk cId="0" sldId="256"/>
            <ac:picMk id="11" creationId="{FCD8A7B6-7F92-84BE-C50D-CD7D90C4B506}"/>
          </ac:picMkLst>
        </pc:picChg>
      </pc:sldChg>
      <pc:sldChg chg="addSp delSp modSp add mod ord">
        <pc:chgData name="ishpreet kaur" userId="b793849427126e7d" providerId="LiveId" clId="{EF37B72E-874E-4229-AD3A-8C57E44B2BF4}" dt="2023-12-07T06:06:42.917" v="834" actId="14100"/>
        <pc:sldMkLst>
          <pc:docMk/>
          <pc:sldMk cId="0" sldId="257"/>
        </pc:sldMkLst>
        <pc:spChg chg="del mod">
          <ac:chgData name="ishpreet kaur" userId="b793849427126e7d" providerId="LiveId" clId="{EF37B72E-874E-4229-AD3A-8C57E44B2BF4}" dt="2023-12-07T05:56:54.875" v="760" actId="21"/>
          <ac:spMkLst>
            <pc:docMk/>
            <pc:sldMk cId="0" sldId="257"/>
            <ac:spMk id="3" creationId="{00000000-0000-0000-0000-000000000000}"/>
          </ac:spMkLst>
        </pc:spChg>
        <pc:spChg chg="mod">
          <ac:chgData name="ishpreet kaur" userId="b793849427126e7d" providerId="LiveId" clId="{EF37B72E-874E-4229-AD3A-8C57E44B2BF4}" dt="2023-12-07T05:58:44.080" v="775" actId="1076"/>
          <ac:spMkLst>
            <pc:docMk/>
            <pc:sldMk cId="0" sldId="257"/>
            <ac:spMk id="4" creationId="{00000000-0000-0000-0000-000000000000}"/>
          </ac:spMkLst>
        </pc:spChg>
        <pc:spChg chg="mod">
          <ac:chgData name="ishpreet kaur" userId="b793849427126e7d" providerId="LiveId" clId="{EF37B72E-874E-4229-AD3A-8C57E44B2BF4}" dt="2023-12-07T06:06:42.917" v="834" actId="14100"/>
          <ac:spMkLst>
            <pc:docMk/>
            <pc:sldMk cId="0" sldId="257"/>
            <ac:spMk id="5" creationId="{00000000-0000-0000-0000-000000000000}"/>
          </ac:spMkLst>
        </pc:spChg>
        <pc:spChg chg="mod">
          <ac:chgData name="ishpreet kaur" userId="b793849427126e7d" providerId="LiveId" clId="{EF37B72E-874E-4229-AD3A-8C57E44B2BF4}" dt="2023-12-07T06:06:34.395" v="832" actId="14100"/>
          <ac:spMkLst>
            <pc:docMk/>
            <pc:sldMk cId="0" sldId="257"/>
            <ac:spMk id="8" creationId="{00000000-0000-0000-0000-000000000000}"/>
          </ac:spMkLst>
        </pc:spChg>
        <pc:spChg chg="mod">
          <ac:chgData name="ishpreet kaur" userId="b793849427126e7d" providerId="LiveId" clId="{EF37B72E-874E-4229-AD3A-8C57E44B2BF4}" dt="2023-12-07T06:05:51.290" v="827" actId="14100"/>
          <ac:spMkLst>
            <pc:docMk/>
            <pc:sldMk cId="0" sldId="257"/>
            <ac:spMk id="10" creationId="{00000000-0000-0000-0000-000000000000}"/>
          </ac:spMkLst>
        </pc:spChg>
        <pc:spChg chg="mod">
          <ac:chgData name="ishpreet kaur" userId="b793849427126e7d" providerId="LiveId" clId="{EF37B72E-874E-4229-AD3A-8C57E44B2BF4}" dt="2023-12-07T06:06:19.367" v="829" actId="14100"/>
          <ac:spMkLst>
            <pc:docMk/>
            <pc:sldMk cId="0" sldId="257"/>
            <ac:spMk id="14" creationId="{00000000-0000-0000-0000-000000000000}"/>
          </ac:spMkLst>
        </pc:spChg>
        <pc:spChg chg="mod">
          <ac:chgData name="ishpreet kaur" userId="b793849427126e7d" providerId="LiveId" clId="{EF37B72E-874E-4229-AD3A-8C57E44B2BF4}" dt="2023-12-07T06:06:27.094" v="831" actId="14100"/>
          <ac:spMkLst>
            <pc:docMk/>
            <pc:sldMk cId="0" sldId="257"/>
            <ac:spMk id="16" creationId="{00000000-0000-0000-0000-000000000000}"/>
          </ac:spMkLst>
        </pc:spChg>
        <pc:spChg chg="add mod">
          <ac:chgData name="ishpreet kaur" userId="b793849427126e7d" providerId="LiveId" clId="{EF37B72E-874E-4229-AD3A-8C57E44B2BF4}" dt="2023-12-07T06:00:46.917" v="793" actId="571"/>
          <ac:spMkLst>
            <pc:docMk/>
            <pc:sldMk cId="0" sldId="257"/>
            <ac:spMk id="19" creationId="{8524D585-A710-48BB-82C9-91FEA9C8CCA7}"/>
          </ac:spMkLst>
        </pc:spChg>
        <pc:picChg chg="del">
          <ac:chgData name="ishpreet kaur" userId="b793849427126e7d" providerId="LiveId" clId="{EF37B72E-874E-4229-AD3A-8C57E44B2BF4}" dt="2023-12-07T05:56:44.548" v="758" actId="21"/>
          <ac:picMkLst>
            <pc:docMk/>
            <pc:sldMk cId="0" sldId="257"/>
            <ac:picMk id="2" creationId="{00000000-0000-0000-0000-000000000000}"/>
          </ac:picMkLst>
        </pc:picChg>
        <pc:picChg chg="add mod">
          <ac:chgData name="ishpreet kaur" userId="b793849427126e7d" providerId="LiveId" clId="{EF37B72E-874E-4229-AD3A-8C57E44B2BF4}" dt="2023-12-07T05:14:30.824" v="271"/>
          <ac:picMkLst>
            <pc:docMk/>
            <pc:sldMk cId="0" sldId="257"/>
            <ac:picMk id="17" creationId="{37BF1480-7D7B-DC9E-E59D-489E4DBB4B34}"/>
          </ac:picMkLst>
        </pc:picChg>
        <pc:picChg chg="add mod">
          <ac:chgData name="ishpreet kaur" userId="b793849427126e7d" providerId="LiveId" clId="{EF37B72E-874E-4229-AD3A-8C57E44B2BF4}" dt="2023-12-07T05:57:17.492" v="766" actId="14100"/>
          <ac:picMkLst>
            <pc:docMk/>
            <pc:sldMk cId="0" sldId="257"/>
            <ac:picMk id="18" creationId="{EB0F9422-5D20-448B-D8E6-476C8CD02232}"/>
          </ac:picMkLst>
        </pc:picChg>
      </pc:sldChg>
      <pc:sldChg chg="addSp delSp modSp add mod">
        <pc:chgData name="ishpreet kaur" userId="b793849427126e7d" providerId="LiveId" clId="{EF37B72E-874E-4229-AD3A-8C57E44B2BF4}" dt="2023-12-07T13:26:52.290" v="1010" actId="1076"/>
        <pc:sldMkLst>
          <pc:docMk/>
          <pc:sldMk cId="0" sldId="258"/>
        </pc:sldMkLst>
        <pc:spChg chg="mod">
          <ac:chgData name="ishpreet kaur" userId="b793849427126e7d" providerId="LiveId" clId="{EF37B72E-874E-4229-AD3A-8C57E44B2BF4}" dt="2023-12-07T13:26:52.290" v="1010" actId="1076"/>
          <ac:spMkLst>
            <pc:docMk/>
            <pc:sldMk cId="0" sldId="258"/>
            <ac:spMk id="3" creationId="{00000000-0000-0000-0000-000000000000}"/>
          </ac:spMkLst>
        </pc:spChg>
        <pc:spChg chg="add mod">
          <ac:chgData name="ishpreet kaur" userId="b793849427126e7d" providerId="LiveId" clId="{EF37B72E-874E-4229-AD3A-8C57E44B2BF4}" dt="2023-12-07T05:28:25.930" v="379" actId="14100"/>
          <ac:spMkLst>
            <pc:docMk/>
            <pc:sldMk cId="0" sldId="258"/>
            <ac:spMk id="15" creationId="{726BC4EE-59C7-63F9-0848-6CDF2044111D}"/>
          </ac:spMkLst>
        </pc:spChg>
        <pc:spChg chg="add mod">
          <ac:chgData name="ishpreet kaur" userId="b793849427126e7d" providerId="LiveId" clId="{EF37B72E-874E-4229-AD3A-8C57E44B2BF4}" dt="2023-12-07T05:28:27.783" v="380"/>
          <ac:spMkLst>
            <pc:docMk/>
            <pc:sldMk cId="0" sldId="258"/>
            <ac:spMk id="16" creationId="{4865BFE2-A7E4-198E-4AA3-425ACE2541BF}"/>
          </ac:spMkLst>
        </pc:spChg>
        <pc:picChg chg="del mod">
          <ac:chgData name="ishpreet kaur" userId="b793849427126e7d" providerId="LiveId" clId="{EF37B72E-874E-4229-AD3A-8C57E44B2BF4}" dt="2023-12-07T13:26:45.620" v="1009" actId="478"/>
          <ac:picMkLst>
            <pc:docMk/>
            <pc:sldMk cId="0" sldId="258"/>
            <ac:picMk id="2" creationId="{00000000-0000-0000-0000-000000000000}"/>
          </ac:picMkLst>
        </pc:picChg>
        <pc:picChg chg="del">
          <ac:chgData name="ishpreet kaur" userId="b793849427126e7d" providerId="LiveId" clId="{EF37B72E-874E-4229-AD3A-8C57E44B2BF4}" dt="2023-12-07T05:27:06.733" v="363" actId="478"/>
          <ac:picMkLst>
            <pc:docMk/>
            <pc:sldMk cId="0" sldId="258"/>
            <ac:picMk id="14" creationId="{00000000-0000-0000-0000-000000000000}"/>
          </ac:picMkLst>
        </pc:picChg>
        <pc:picChg chg="add mod">
          <ac:chgData name="ishpreet kaur" userId="b793849427126e7d" providerId="LiveId" clId="{EF37B72E-874E-4229-AD3A-8C57E44B2BF4}" dt="2023-12-07T05:28:41.504" v="382" actId="1076"/>
          <ac:picMkLst>
            <pc:docMk/>
            <pc:sldMk cId="0" sldId="258"/>
            <ac:picMk id="17" creationId="{DCDECFBD-EFEF-F5B3-E0C9-6BBC061FC038}"/>
          </ac:picMkLst>
        </pc:picChg>
        <pc:picChg chg="add mod">
          <ac:chgData name="ishpreet kaur" userId="b793849427126e7d" providerId="LiveId" clId="{EF37B72E-874E-4229-AD3A-8C57E44B2BF4}" dt="2023-12-07T05:33:04.387" v="433"/>
          <ac:picMkLst>
            <pc:docMk/>
            <pc:sldMk cId="0" sldId="258"/>
            <ac:picMk id="18" creationId="{2A43FD44-9C44-CC9B-33A3-5D8DF96A39A4}"/>
          </ac:picMkLst>
        </pc:picChg>
      </pc:sldChg>
      <pc:sldChg chg="addSp delSp modSp add mod">
        <pc:chgData name="ishpreet kaur" userId="b793849427126e7d" providerId="LiveId" clId="{EF37B72E-874E-4229-AD3A-8C57E44B2BF4}" dt="2023-12-07T13:24:56.193" v="992" actId="14100"/>
        <pc:sldMkLst>
          <pc:docMk/>
          <pc:sldMk cId="0" sldId="259"/>
        </pc:sldMkLst>
        <pc:spChg chg="mod">
          <ac:chgData name="ishpreet kaur" userId="b793849427126e7d" providerId="LiveId" clId="{EF37B72E-874E-4229-AD3A-8C57E44B2BF4}" dt="2023-12-07T13:24:56.193" v="992" actId="14100"/>
          <ac:spMkLst>
            <pc:docMk/>
            <pc:sldMk cId="0" sldId="259"/>
            <ac:spMk id="3" creationId="{00000000-0000-0000-0000-000000000000}"/>
          </ac:spMkLst>
        </pc:spChg>
        <pc:picChg chg="del mod">
          <ac:chgData name="ishpreet kaur" userId="b793849427126e7d" providerId="LiveId" clId="{EF37B72E-874E-4229-AD3A-8C57E44B2BF4}" dt="2023-12-07T13:24:38.067" v="989" actId="478"/>
          <ac:picMkLst>
            <pc:docMk/>
            <pc:sldMk cId="0" sldId="259"/>
            <ac:picMk id="2" creationId="{00000000-0000-0000-0000-000000000000}"/>
          </ac:picMkLst>
        </pc:picChg>
        <pc:picChg chg="del">
          <ac:chgData name="ishpreet kaur" userId="b793849427126e7d" providerId="LiveId" clId="{EF37B72E-874E-4229-AD3A-8C57E44B2BF4}" dt="2023-12-07T05:30:04.895" v="394" actId="478"/>
          <ac:picMkLst>
            <pc:docMk/>
            <pc:sldMk cId="0" sldId="259"/>
            <ac:picMk id="4" creationId="{00000000-0000-0000-0000-000000000000}"/>
          </ac:picMkLst>
        </pc:picChg>
        <pc:picChg chg="del">
          <ac:chgData name="ishpreet kaur" userId="b793849427126e7d" providerId="LiveId" clId="{EF37B72E-874E-4229-AD3A-8C57E44B2BF4}" dt="2023-12-07T05:27:10.920" v="364" actId="478"/>
          <ac:picMkLst>
            <pc:docMk/>
            <pc:sldMk cId="0" sldId="259"/>
            <ac:picMk id="22" creationId="{00000000-0000-0000-0000-000000000000}"/>
          </ac:picMkLst>
        </pc:picChg>
        <pc:picChg chg="add mod">
          <ac:chgData name="ishpreet kaur" userId="b793849427126e7d" providerId="LiveId" clId="{EF37B72E-874E-4229-AD3A-8C57E44B2BF4}" dt="2023-12-07T05:29:04.046" v="387" actId="14100"/>
          <ac:picMkLst>
            <pc:docMk/>
            <pc:sldMk cId="0" sldId="259"/>
            <ac:picMk id="23" creationId="{1D641D6E-CA6C-CD2D-54A7-815B9CF60AF9}"/>
          </ac:picMkLst>
        </pc:picChg>
        <pc:picChg chg="add mod">
          <ac:chgData name="ishpreet kaur" userId="b793849427126e7d" providerId="LiveId" clId="{EF37B72E-874E-4229-AD3A-8C57E44B2BF4}" dt="2023-12-07T05:33:09.567" v="434"/>
          <ac:picMkLst>
            <pc:docMk/>
            <pc:sldMk cId="0" sldId="259"/>
            <ac:picMk id="24" creationId="{92B2C0A5-7B82-700D-C0C9-8FE46A3C7497}"/>
          </ac:picMkLst>
        </pc:picChg>
      </pc:sldChg>
      <pc:sldChg chg="addSp delSp modSp add mod">
        <pc:chgData name="ishpreet kaur" userId="b793849427126e7d" providerId="LiveId" clId="{EF37B72E-874E-4229-AD3A-8C57E44B2BF4}" dt="2023-12-07T13:26:31.863" v="1006" actId="14100"/>
        <pc:sldMkLst>
          <pc:docMk/>
          <pc:sldMk cId="0" sldId="260"/>
        </pc:sldMkLst>
        <pc:spChg chg="mod">
          <ac:chgData name="ishpreet kaur" userId="b793849427126e7d" providerId="LiveId" clId="{EF37B72E-874E-4229-AD3A-8C57E44B2BF4}" dt="2023-12-07T13:26:31.863" v="1006" actId="14100"/>
          <ac:spMkLst>
            <pc:docMk/>
            <pc:sldMk cId="0" sldId="260"/>
            <ac:spMk id="3" creationId="{00000000-0000-0000-0000-000000000000}"/>
          </ac:spMkLst>
        </pc:spChg>
        <pc:picChg chg="del mod">
          <ac:chgData name="ishpreet kaur" userId="b793849427126e7d" providerId="LiveId" clId="{EF37B72E-874E-4229-AD3A-8C57E44B2BF4}" dt="2023-12-07T13:26:12.328" v="1002" actId="478"/>
          <ac:picMkLst>
            <pc:docMk/>
            <pc:sldMk cId="0" sldId="260"/>
            <ac:picMk id="2" creationId="{00000000-0000-0000-0000-000000000000}"/>
          </ac:picMkLst>
        </pc:picChg>
        <pc:picChg chg="del">
          <ac:chgData name="ishpreet kaur" userId="b793849427126e7d" providerId="LiveId" clId="{EF37B72E-874E-4229-AD3A-8C57E44B2BF4}" dt="2023-12-07T05:23:16.995" v="324" actId="478"/>
          <ac:picMkLst>
            <pc:docMk/>
            <pc:sldMk cId="0" sldId="260"/>
            <ac:picMk id="16" creationId="{00000000-0000-0000-0000-000000000000}"/>
          </ac:picMkLst>
        </pc:picChg>
        <pc:picChg chg="add mod">
          <ac:chgData name="ishpreet kaur" userId="b793849427126e7d" providerId="LiveId" clId="{EF37B72E-874E-4229-AD3A-8C57E44B2BF4}" dt="2023-12-07T05:29:41.857" v="390" actId="14100"/>
          <ac:picMkLst>
            <pc:docMk/>
            <pc:sldMk cId="0" sldId="260"/>
            <ac:picMk id="17" creationId="{7AFACE03-E9C6-8321-BC91-D9450C2EC160}"/>
          </ac:picMkLst>
        </pc:picChg>
        <pc:picChg chg="add mod">
          <ac:chgData name="ishpreet kaur" userId="b793849427126e7d" providerId="LiveId" clId="{EF37B72E-874E-4229-AD3A-8C57E44B2BF4}" dt="2023-12-07T05:33:12.939" v="435"/>
          <ac:picMkLst>
            <pc:docMk/>
            <pc:sldMk cId="0" sldId="260"/>
            <ac:picMk id="18" creationId="{B512619E-87AD-35CE-1C93-3BD5A64E5DB7}"/>
          </ac:picMkLst>
        </pc:picChg>
      </pc:sldChg>
      <pc:sldChg chg="addSp delSp modSp add mod">
        <pc:chgData name="ishpreet kaur" userId="b793849427126e7d" providerId="LiveId" clId="{EF37B72E-874E-4229-AD3A-8C57E44B2BF4}" dt="2023-12-07T13:24:26.907" v="986" actId="14100"/>
        <pc:sldMkLst>
          <pc:docMk/>
          <pc:sldMk cId="0" sldId="261"/>
        </pc:sldMkLst>
        <pc:spChg chg="mod">
          <ac:chgData name="ishpreet kaur" userId="b793849427126e7d" providerId="LiveId" clId="{EF37B72E-874E-4229-AD3A-8C57E44B2BF4}" dt="2023-12-07T13:24:26.907" v="986" actId="14100"/>
          <ac:spMkLst>
            <pc:docMk/>
            <pc:sldMk cId="0" sldId="261"/>
            <ac:spMk id="3" creationId="{00000000-0000-0000-0000-000000000000}"/>
          </ac:spMkLst>
        </pc:spChg>
        <pc:picChg chg="del mod">
          <ac:chgData name="ishpreet kaur" userId="b793849427126e7d" providerId="LiveId" clId="{EF37B72E-874E-4229-AD3A-8C57E44B2BF4}" dt="2023-12-07T13:23:56.603" v="981" actId="478"/>
          <ac:picMkLst>
            <pc:docMk/>
            <pc:sldMk cId="0" sldId="261"/>
            <ac:picMk id="2" creationId="{00000000-0000-0000-0000-000000000000}"/>
          </ac:picMkLst>
        </pc:picChg>
        <pc:picChg chg="del">
          <ac:chgData name="ishpreet kaur" userId="b793849427126e7d" providerId="LiveId" clId="{EF37B72E-874E-4229-AD3A-8C57E44B2BF4}" dt="2023-12-07T05:29:50.104" v="391" actId="478"/>
          <ac:picMkLst>
            <pc:docMk/>
            <pc:sldMk cId="0" sldId="261"/>
            <ac:picMk id="4" creationId="{00000000-0000-0000-0000-000000000000}"/>
          </ac:picMkLst>
        </pc:picChg>
        <pc:picChg chg="del">
          <ac:chgData name="ishpreet kaur" userId="b793849427126e7d" providerId="LiveId" clId="{EF37B72E-874E-4229-AD3A-8C57E44B2BF4}" dt="2023-12-07T05:27:14.350" v="365" actId="478"/>
          <ac:picMkLst>
            <pc:docMk/>
            <pc:sldMk cId="0" sldId="261"/>
            <ac:picMk id="14" creationId="{00000000-0000-0000-0000-000000000000}"/>
          </ac:picMkLst>
        </pc:picChg>
        <pc:picChg chg="add mod">
          <ac:chgData name="ishpreet kaur" userId="b793849427126e7d" providerId="LiveId" clId="{EF37B72E-874E-4229-AD3A-8C57E44B2BF4}" dt="2023-12-07T05:30:00.027" v="393" actId="1076"/>
          <ac:picMkLst>
            <pc:docMk/>
            <pc:sldMk cId="0" sldId="261"/>
            <ac:picMk id="15" creationId="{0E35A544-5C05-4F6E-0783-A862FF479D4F}"/>
          </ac:picMkLst>
        </pc:picChg>
        <pc:picChg chg="add mod">
          <ac:chgData name="ishpreet kaur" userId="b793849427126e7d" providerId="LiveId" clId="{EF37B72E-874E-4229-AD3A-8C57E44B2BF4}" dt="2023-12-07T05:33:16.462" v="436"/>
          <ac:picMkLst>
            <pc:docMk/>
            <pc:sldMk cId="0" sldId="261"/>
            <ac:picMk id="16" creationId="{8BC88AEC-D87C-2C01-E885-10B35A2EF6B4}"/>
          </ac:picMkLst>
        </pc:picChg>
      </pc:sldChg>
      <pc:sldChg chg="addSp delSp modSp add mod">
        <pc:chgData name="ishpreet kaur" userId="b793849427126e7d" providerId="LiveId" clId="{EF37B72E-874E-4229-AD3A-8C57E44B2BF4}" dt="2023-12-07T13:23:40.234" v="977" actId="14100"/>
        <pc:sldMkLst>
          <pc:docMk/>
          <pc:sldMk cId="0" sldId="262"/>
        </pc:sldMkLst>
        <pc:spChg chg="mod">
          <ac:chgData name="ishpreet kaur" userId="b793849427126e7d" providerId="LiveId" clId="{EF37B72E-874E-4229-AD3A-8C57E44B2BF4}" dt="2023-12-07T13:23:25.524" v="974" actId="14100"/>
          <ac:spMkLst>
            <pc:docMk/>
            <pc:sldMk cId="0" sldId="262"/>
            <ac:spMk id="3" creationId="{00000000-0000-0000-0000-000000000000}"/>
          </ac:spMkLst>
        </pc:spChg>
        <pc:spChg chg="mod">
          <ac:chgData name="ishpreet kaur" userId="b793849427126e7d" providerId="LiveId" clId="{EF37B72E-874E-4229-AD3A-8C57E44B2BF4}" dt="2023-12-07T13:23:33.816" v="975" actId="1076"/>
          <ac:spMkLst>
            <pc:docMk/>
            <pc:sldMk cId="0" sldId="262"/>
            <ac:spMk id="6" creationId="{00000000-0000-0000-0000-000000000000}"/>
          </ac:spMkLst>
        </pc:spChg>
        <pc:spChg chg="mod">
          <ac:chgData name="ishpreet kaur" userId="b793849427126e7d" providerId="LiveId" clId="{EF37B72E-874E-4229-AD3A-8C57E44B2BF4}" dt="2023-12-07T13:23:36.736" v="976" actId="1076"/>
          <ac:spMkLst>
            <pc:docMk/>
            <pc:sldMk cId="0" sldId="262"/>
            <ac:spMk id="9" creationId="{00000000-0000-0000-0000-000000000000}"/>
          </ac:spMkLst>
        </pc:spChg>
        <pc:picChg chg="del mod">
          <ac:chgData name="ishpreet kaur" userId="b793849427126e7d" providerId="LiveId" clId="{EF37B72E-874E-4229-AD3A-8C57E44B2BF4}" dt="2023-12-07T13:23:11.703" v="972" actId="478"/>
          <ac:picMkLst>
            <pc:docMk/>
            <pc:sldMk cId="0" sldId="262"/>
            <ac:picMk id="2" creationId="{00000000-0000-0000-0000-000000000000}"/>
          </ac:picMkLst>
        </pc:picChg>
        <pc:picChg chg="del">
          <ac:chgData name="ishpreet kaur" userId="b793849427126e7d" providerId="LiveId" clId="{EF37B72E-874E-4229-AD3A-8C57E44B2BF4}" dt="2023-12-07T05:30:08.508" v="395" actId="478"/>
          <ac:picMkLst>
            <pc:docMk/>
            <pc:sldMk cId="0" sldId="262"/>
            <ac:picMk id="4" creationId="{00000000-0000-0000-0000-000000000000}"/>
          </ac:picMkLst>
        </pc:picChg>
        <pc:picChg chg="del">
          <ac:chgData name="ishpreet kaur" userId="b793849427126e7d" providerId="LiveId" clId="{EF37B72E-874E-4229-AD3A-8C57E44B2BF4}" dt="2023-12-07T05:27:16.381" v="366" actId="478"/>
          <ac:picMkLst>
            <pc:docMk/>
            <pc:sldMk cId="0" sldId="262"/>
            <ac:picMk id="12" creationId="{00000000-0000-0000-0000-000000000000}"/>
          </ac:picMkLst>
        </pc:picChg>
        <pc:picChg chg="add mod">
          <ac:chgData name="ishpreet kaur" userId="b793849427126e7d" providerId="LiveId" clId="{EF37B72E-874E-4229-AD3A-8C57E44B2BF4}" dt="2023-12-07T05:30:13.643" v="397" actId="1076"/>
          <ac:picMkLst>
            <pc:docMk/>
            <pc:sldMk cId="0" sldId="262"/>
            <ac:picMk id="13" creationId="{7CACB2FC-D870-6C9D-5BDC-6FB93A3AC701}"/>
          </ac:picMkLst>
        </pc:picChg>
        <pc:picChg chg="add mod">
          <ac:chgData name="ishpreet kaur" userId="b793849427126e7d" providerId="LiveId" clId="{EF37B72E-874E-4229-AD3A-8C57E44B2BF4}" dt="2023-12-07T05:33:21.272" v="437"/>
          <ac:picMkLst>
            <pc:docMk/>
            <pc:sldMk cId="0" sldId="262"/>
            <ac:picMk id="14" creationId="{F0705C71-1128-7995-29FC-1F3A4928CB24}"/>
          </ac:picMkLst>
        </pc:picChg>
        <pc:picChg chg="add mod">
          <ac:chgData name="ishpreet kaur" userId="b793849427126e7d" providerId="LiveId" clId="{EF37B72E-874E-4229-AD3A-8C57E44B2BF4}" dt="2023-12-07T13:23:40.234" v="977" actId="14100"/>
          <ac:picMkLst>
            <pc:docMk/>
            <pc:sldMk cId="0" sldId="262"/>
            <ac:picMk id="8194" creationId="{5A29D131-4B49-AAE2-CA16-A64C6909AA79}"/>
          </ac:picMkLst>
        </pc:picChg>
      </pc:sldChg>
      <pc:sldChg chg="addSp delSp modSp mod">
        <pc:chgData name="ishpreet kaur" userId="b793849427126e7d" providerId="LiveId" clId="{EF37B72E-874E-4229-AD3A-8C57E44B2BF4}" dt="2023-12-07T13:30:34.663" v="1035" actId="20577"/>
        <pc:sldMkLst>
          <pc:docMk/>
          <pc:sldMk cId="0" sldId="263"/>
        </pc:sldMkLst>
        <pc:spChg chg="add del mod">
          <ac:chgData name="ishpreet kaur" userId="b793849427126e7d" providerId="LiveId" clId="{EF37B72E-874E-4229-AD3A-8C57E44B2BF4}" dt="2023-12-07T05:51:57.354" v="715" actId="21"/>
          <ac:spMkLst>
            <pc:docMk/>
            <pc:sldMk cId="0" sldId="263"/>
            <ac:spMk id="5" creationId="{4BF3C44C-506D-5BC8-164C-54600775A2B8}"/>
          </ac:spMkLst>
        </pc:spChg>
        <pc:spChg chg="add del mod">
          <ac:chgData name="ishpreet kaur" userId="b793849427126e7d" providerId="LiveId" clId="{EF37B72E-874E-4229-AD3A-8C57E44B2BF4}" dt="2023-12-07T05:52:28.567" v="725" actId="478"/>
          <ac:spMkLst>
            <pc:docMk/>
            <pc:sldMk cId="0" sldId="263"/>
            <ac:spMk id="7" creationId="{6F66C93B-A5D9-BDD6-B9E6-62DC5AC38FB4}"/>
          </ac:spMkLst>
        </pc:spChg>
        <pc:spChg chg="del">
          <ac:chgData name="ishpreet kaur" userId="b793849427126e7d" providerId="LiveId" clId="{EF37B72E-874E-4229-AD3A-8C57E44B2BF4}" dt="2023-12-07T05:52:21.244" v="720" actId="478"/>
          <ac:spMkLst>
            <pc:docMk/>
            <pc:sldMk cId="0" sldId="263"/>
            <ac:spMk id="168" creationId="{00000000-0000-0000-0000-000000000000}"/>
          </ac:spMkLst>
        </pc:spChg>
        <pc:spChg chg="del">
          <ac:chgData name="ishpreet kaur" userId="b793849427126e7d" providerId="LiveId" clId="{EF37B72E-874E-4229-AD3A-8C57E44B2BF4}" dt="2023-12-07T05:52:13.890" v="718" actId="21"/>
          <ac:spMkLst>
            <pc:docMk/>
            <pc:sldMk cId="0" sldId="263"/>
            <ac:spMk id="169" creationId="{00000000-0000-0000-0000-000000000000}"/>
          </ac:spMkLst>
        </pc:spChg>
        <pc:spChg chg="del">
          <ac:chgData name="ishpreet kaur" userId="b793849427126e7d" providerId="LiveId" clId="{EF37B72E-874E-4229-AD3A-8C57E44B2BF4}" dt="2023-12-07T05:52:25.467" v="723" actId="478"/>
          <ac:spMkLst>
            <pc:docMk/>
            <pc:sldMk cId="0" sldId="263"/>
            <ac:spMk id="170" creationId="{00000000-0000-0000-0000-000000000000}"/>
          </ac:spMkLst>
        </pc:spChg>
        <pc:spChg chg="del">
          <ac:chgData name="ishpreet kaur" userId="b793849427126e7d" providerId="LiveId" clId="{EF37B72E-874E-4229-AD3A-8C57E44B2BF4}" dt="2023-12-07T05:52:24.149" v="722" actId="478"/>
          <ac:spMkLst>
            <pc:docMk/>
            <pc:sldMk cId="0" sldId="263"/>
            <ac:spMk id="171" creationId="{00000000-0000-0000-0000-000000000000}"/>
          </ac:spMkLst>
        </pc:spChg>
        <pc:spChg chg="del">
          <ac:chgData name="ishpreet kaur" userId="b793849427126e7d" providerId="LiveId" clId="{EF37B72E-874E-4229-AD3A-8C57E44B2BF4}" dt="2023-12-07T05:52:35.420" v="727" actId="478"/>
          <ac:spMkLst>
            <pc:docMk/>
            <pc:sldMk cId="0" sldId="263"/>
            <ac:spMk id="172" creationId="{00000000-0000-0000-0000-000000000000}"/>
          </ac:spMkLst>
        </pc:spChg>
        <pc:spChg chg="del">
          <ac:chgData name="ishpreet kaur" userId="b793849427126e7d" providerId="LiveId" clId="{EF37B72E-874E-4229-AD3A-8C57E44B2BF4}" dt="2023-12-07T05:52:22.657" v="721" actId="478"/>
          <ac:spMkLst>
            <pc:docMk/>
            <pc:sldMk cId="0" sldId="263"/>
            <ac:spMk id="173" creationId="{00000000-0000-0000-0000-000000000000}"/>
          </ac:spMkLst>
        </pc:spChg>
        <pc:spChg chg="del">
          <ac:chgData name="ishpreet kaur" userId="b793849427126e7d" providerId="LiveId" clId="{EF37B72E-874E-4229-AD3A-8C57E44B2BF4}" dt="2023-12-07T05:52:11.007" v="717" actId="21"/>
          <ac:spMkLst>
            <pc:docMk/>
            <pc:sldMk cId="0" sldId="263"/>
            <ac:spMk id="174" creationId="{00000000-0000-0000-0000-000000000000}"/>
          </ac:spMkLst>
        </pc:spChg>
        <pc:spChg chg="del">
          <ac:chgData name="ishpreet kaur" userId="b793849427126e7d" providerId="LiveId" clId="{EF37B72E-874E-4229-AD3A-8C57E44B2BF4}" dt="2023-12-07T05:52:17.100" v="719" actId="21"/>
          <ac:spMkLst>
            <pc:docMk/>
            <pc:sldMk cId="0" sldId="263"/>
            <ac:spMk id="175" creationId="{00000000-0000-0000-0000-000000000000}"/>
          </ac:spMkLst>
        </pc:spChg>
        <pc:spChg chg="del">
          <ac:chgData name="ishpreet kaur" userId="b793849427126e7d" providerId="LiveId" clId="{EF37B72E-874E-4229-AD3A-8C57E44B2BF4}" dt="2023-12-07T05:52:04.319" v="716" actId="21"/>
          <ac:spMkLst>
            <pc:docMk/>
            <pc:sldMk cId="0" sldId="263"/>
            <ac:spMk id="176" creationId="{00000000-0000-0000-0000-000000000000}"/>
          </ac:spMkLst>
        </pc:spChg>
        <pc:spChg chg="add del mod">
          <ac:chgData name="ishpreet kaur" userId="b793849427126e7d" providerId="LiveId" clId="{EF37B72E-874E-4229-AD3A-8C57E44B2BF4}" dt="2023-12-07T13:30:34.663" v="1035" actId="20577"/>
          <ac:spMkLst>
            <pc:docMk/>
            <pc:sldMk cId="0" sldId="263"/>
            <ac:spMk id="177" creationId="{00000000-0000-0000-0000-000000000000}"/>
          </ac:spMkLst>
        </pc:spChg>
        <pc:picChg chg="add mod">
          <ac:chgData name="ishpreet kaur" userId="b793849427126e7d" providerId="LiveId" clId="{EF37B72E-874E-4229-AD3A-8C57E44B2BF4}" dt="2023-12-07T05:52:49.992" v="728" actId="1076"/>
          <ac:picMkLst>
            <pc:docMk/>
            <pc:sldMk cId="0" sldId="263"/>
            <ac:picMk id="2" creationId="{14A34BBA-A8B9-D91F-C2B8-E2D4E162DFE2}"/>
          </ac:picMkLst>
        </pc:picChg>
        <pc:picChg chg="add mod">
          <ac:chgData name="ishpreet kaur" userId="b793849427126e7d" providerId="LiveId" clId="{EF37B72E-874E-4229-AD3A-8C57E44B2BF4}" dt="2023-12-07T05:14:23.910" v="270" actId="1076"/>
          <ac:picMkLst>
            <pc:docMk/>
            <pc:sldMk cId="0" sldId="263"/>
            <ac:picMk id="3" creationId="{7E8C6B17-6856-64CF-85A5-5C66581EA76F}"/>
          </ac:picMkLst>
        </pc:picChg>
        <pc:picChg chg="add mod">
          <ac:chgData name="ishpreet kaur" userId="b793849427126e7d" providerId="LiveId" clId="{EF37B72E-874E-4229-AD3A-8C57E44B2BF4}" dt="2023-12-07T13:29:50.368" v="1023" actId="14100"/>
          <ac:picMkLst>
            <pc:docMk/>
            <pc:sldMk cId="0" sldId="263"/>
            <ac:picMk id="9218" creationId="{DC643706-BEDD-0780-EE47-20E7E6D2500E}"/>
          </ac:picMkLst>
        </pc:picChg>
      </pc:sldChg>
      <pc:sldChg chg="del ord">
        <pc:chgData name="ishpreet kaur" userId="b793849427126e7d" providerId="LiveId" clId="{EF37B72E-874E-4229-AD3A-8C57E44B2BF4}" dt="2023-12-07T05:25:32.505" v="333" actId="47"/>
        <pc:sldMkLst>
          <pc:docMk/>
          <pc:sldMk cId="0" sldId="264"/>
        </pc:sldMkLst>
      </pc:sldChg>
      <pc:sldChg chg="del">
        <pc:chgData name="ishpreet kaur" userId="b793849427126e7d" providerId="LiveId" clId="{EF37B72E-874E-4229-AD3A-8C57E44B2BF4}" dt="2023-12-07T05:25:34.735" v="334" actId="47"/>
        <pc:sldMkLst>
          <pc:docMk/>
          <pc:sldMk cId="0" sldId="265"/>
        </pc:sldMkLst>
      </pc:sldChg>
      <pc:sldChg chg="del">
        <pc:chgData name="ishpreet kaur" userId="b793849427126e7d" providerId="LiveId" clId="{EF37B72E-874E-4229-AD3A-8C57E44B2BF4}" dt="2023-12-07T05:25:38.600" v="335" actId="47"/>
        <pc:sldMkLst>
          <pc:docMk/>
          <pc:sldMk cId="0" sldId="266"/>
        </pc:sldMkLst>
      </pc:sldChg>
      <pc:sldChg chg="del">
        <pc:chgData name="ishpreet kaur" userId="b793849427126e7d" providerId="LiveId" clId="{EF37B72E-874E-4229-AD3A-8C57E44B2BF4}" dt="2023-12-07T05:25:40.155" v="336" actId="47"/>
        <pc:sldMkLst>
          <pc:docMk/>
          <pc:sldMk cId="0" sldId="267"/>
        </pc:sldMkLst>
      </pc:sldChg>
      <pc:sldChg chg="del">
        <pc:chgData name="ishpreet kaur" userId="b793849427126e7d" providerId="LiveId" clId="{EF37B72E-874E-4229-AD3A-8C57E44B2BF4}" dt="2023-12-07T05:25:43.989" v="337" actId="47"/>
        <pc:sldMkLst>
          <pc:docMk/>
          <pc:sldMk cId="0" sldId="268"/>
        </pc:sldMkLst>
      </pc:sldChg>
      <pc:sldChg chg="del">
        <pc:chgData name="ishpreet kaur" userId="b793849427126e7d" providerId="LiveId" clId="{EF37B72E-874E-4229-AD3A-8C57E44B2BF4}" dt="2023-12-07T05:25:45.272" v="338" actId="47"/>
        <pc:sldMkLst>
          <pc:docMk/>
          <pc:sldMk cId="0" sldId="269"/>
        </pc:sldMkLst>
      </pc:sldChg>
      <pc:sldChg chg="del">
        <pc:chgData name="ishpreet kaur" userId="b793849427126e7d" providerId="LiveId" clId="{EF37B72E-874E-4229-AD3A-8C57E44B2BF4}" dt="2023-12-07T05:25:47.641" v="339" actId="47"/>
        <pc:sldMkLst>
          <pc:docMk/>
          <pc:sldMk cId="0" sldId="270"/>
        </pc:sldMkLst>
      </pc:sldChg>
      <pc:sldChg chg="del">
        <pc:chgData name="ishpreet kaur" userId="b793849427126e7d" providerId="LiveId" clId="{EF37B72E-874E-4229-AD3A-8C57E44B2BF4}" dt="2023-12-07T05:25:49.634" v="340" actId="47"/>
        <pc:sldMkLst>
          <pc:docMk/>
          <pc:sldMk cId="0" sldId="271"/>
        </pc:sldMkLst>
      </pc:sldChg>
      <pc:sldChg chg="del">
        <pc:chgData name="ishpreet kaur" userId="b793849427126e7d" providerId="LiveId" clId="{EF37B72E-874E-4229-AD3A-8C57E44B2BF4}" dt="2023-12-07T05:25:51.600" v="341" actId="47"/>
        <pc:sldMkLst>
          <pc:docMk/>
          <pc:sldMk cId="0" sldId="272"/>
        </pc:sldMkLst>
      </pc:sldChg>
      <pc:sldChg chg="del ord">
        <pc:chgData name="ishpreet kaur" userId="b793849427126e7d" providerId="LiveId" clId="{EF37B72E-874E-4229-AD3A-8C57E44B2BF4}" dt="2023-12-07T05:25:58.335" v="344" actId="47"/>
        <pc:sldMkLst>
          <pc:docMk/>
          <pc:sldMk cId="0" sldId="273"/>
        </pc:sldMkLst>
      </pc:sldChg>
      <pc:sldChg chg="del">
        <pc:chgData name="ishpreet kaur" userId="b793849427126e7d" providerId="LiveId" clId="{EF37B72E-874E-4229-AD3A-8C57E44B2BF4}" dt="2023-12-07T05:26:00.559" v="345" actId="47"/>
        <pc:sldMkLst>
          <pc:docMk/>
          <pc:sldMk cId="0" sldId="274"/>
        </pc:sldMkLst>
      </pc:sldChg>
      <pc:sldChg chg="del">
        <pc:chgData name="ishpreet kaur" userId="b793849427126e7d" providerId="LiveId" clId="{EF37B72E-874E-4229-AD3A-8C57E44B2BF4}" dt="2023-12-07T05:26:03.520" v="346" actId="47"/>
        <pc:sldMkLst>
          <pc:docMk/>
          <pc:sldMk cId="0" sldId="275"/>
        </pc:sldMkLst>
      </pc:sldChg>
      <pc:sldChg chg="del">
        <pc:chgData name="ishpreet kaur" userId="b793849427126e7d" providerId="LiveId" clId="{EF37B72E-874E-4229-AD3A-8C57E44B2BF4}" dt="2023-12-07T05:26:05.453" v="347" actId="47"/>
        <pc:sldMkLst>
          <pc:docMk/>
          <pc:sldMk cId="0" sldId="276"/>
        </pc:sldMkLst>
      </pc:sldChg>
      <pc:sldChg chg="del">
        <pc:chgData name="ishpreet kaur" userId="b793849427126e7d" providerId="LiveId" clId="{EF37B72E-874E-4229-AD3A-8C57E44B2BF4}" dt="2023-12-07T05:26:07.339" v="348" actId="47"/>
        <pc:sldMkLst>
          <pc:docMk/>
          <pc:sldMk cId="0" sldId="277"/>
        </pc:sldMkLst>
      </pc:sldChg>
      <pc:sldChg chg="del">
        <pc:chgData name="ishpreet kaur" userId="b793849427126e7d" providerId="LiveId" clId="{EF37B72E-874E-4229-AD3A-8C57E44B2BF4}" dt="2023-12-07T05:26:09.460" v="349" actId="47"/>
        <pc:sldMkLst>
          <pc:docMk/>
          <pc:sldMk cId="0" sldId="278"/>
        </pc:sldMkLst>
      </pc:sldChg>
      <pc:sldChg chg="del">
        <pc:chgData name="ishpreet kaur" userId="b793849427126e7d" providerId="LiveId" clId="{EF37B72E-874E-4229-AD3A-8C57E44B2BF4}" dt="2023-12-07T05:26:11.539" v="350" actId="47"/>
        <pc:sldMkLst>
          <pc:docMk/>
          <pc:sldMk cId="0" sldId="279"/>
        </pc:sldMkLst>
      </pc:sldChg>
      <pc:sldChg chg="del">
        <pc:chgData name="ishpreet kaur" userId="b793849427126e7d" providerId="LiveId" clId="{EF37B72E-874E-4229-AD3A-8C57E44B2BF4}" dt="2023-12-07T05:26:14.337" v="351" actId="47"/>
        <pc:sldMkLst>
          <pc:docMk/>
          <pc:sldMk cId="0" sldId="280"/>
        </pc:sldMkLst>
      </pc:sldChg>
      <pc:sldChg chg="del">
        <pc:chgData name="ishpreet kaur" userId="b793849427126e7d" providerId="LiveId" clId="{EF37B72E-874E-4229-AD3A-8C57E44B2BF4}" dt="2023-12-07T05:26:16.614" v="352" actId="47"/>
        <pc:sldMkLst>
          <pc:docMk/>
          <pc:sldMk cId="0" sldId="281"/>
        </pc:sldMkLst>
      </pc:sldChg>
      <pc:sldChg chg="del">
        <pc:chgData name="ishpreet kaur" userId="b793849427126e7d" providerId="LiveId" clId="{EF37B72E-874E-4229-AD3A-8C57E44B2BF4}" dt="2023-12-07T05:26:18.329" v="353" actId="47"/>
        <pc:sldMkLst>
          <pc:docMk/>
          <pc:sldMk cId="0" sldId="282"/>
        </pc:sldMkLst>
      </pc:sldChg>
      <pc:sldChg chg="addSp delSp modSp add del mod setBg modNotes">
        <pc:chgData name="ishpreet kaur" userId="b793849427126e7d" providerId="LiveId" clId="{EF37B72E-874E-4229-AD3A-8C57E44B2BF4}" dt="2023-12-07T12:56:21.667" v="897"/>
        <pc:sldMkLst>
          <pc:docMk/>
          <pc:sldMk cId="0" sldId="283"/>
        </pc:sldMkLst>
        <pc:spChg chg="add del mod">
          <ac:chgData name="ishpreet kaur" userId="b793849427126e7d" providerId="LiveId" clId="{EF37B72E-874E-4229-AD3A-8C57E44B2BF4}" dt="2023-12-07T05:48:31.540" v="692" actId="478"/>
          <ac:spMkLst>
            <pc:docMk/>
            <pc:sldMk cId="0" sldId="283"/>
            <ac:spMk id="3" creationId="{73C8886D-A559-63EB-DEEB-90B8E933C8F7}"/>
          </ac:spMkLst>
        </pc:spChg>
        <pc:spChg chg="add del mod">
          <ac:chgData name="ishpreet kaur" userId="b793849427126e7d" providerId="LiveId" clId="{EF37B72E-874E-4229-AD3A-8C57E44B2BF4}" dt="2023-12-07T05:50:53.914" v="712" actId="1076"/>
          <ac:spMkLst>
            <pc:docMk/>
            <pc:sldMk cId="0" sldId="283"/>
            <ac:spMk id="272" creationId="{00000000-0000-0000-0000-000000000000}"/>
          </ac:spMkLst>
        </pc:spChg>
        <pc:picChg chg="add del mod">
          <ac:chgData name="ishpreet kaur" userId="b793849427126e7d" providerId="LiveId" clId="{EF37B72E-874E-4229-AD3A-8C57E44B2BF4}" dt="2023-12-07T05:50:51.245" v="704"/>
          <ac:picMkLst>
            <pc:docMk/>
            <pc:sldMk cId="0" sldId="283"/>
            <ac:picMk id="4" creationId="{7AE99A85-273A-8409-D953-AD77B6FDE2DD}"/>
          </ac:picMkLst>
        </pc:picChg>
        <pc:picChg chg="del">
          <ac:chgData name="ishpreet kaur" userId="b793849427126e7d" providerId="LiveId" clId="{EF37B72E-874E-4229-AD3A-8C57E44B2BF4}" dt="2023-12-07T05:46:41.659" v="483" actId="478"/>
          <ac:picMkLst>
            <pc:docMk/>
            <pc:sldMk cId="0" sldId="283"/>
            <ac:picMk id="273" creationId="{00000000-0000-0000-0000-000000000000}"/>
          </ac:picMkLst>
        </pc:picChg>
      </pc:sldChg>
      <pc:sldChg chg="addSp delSp modSp add del mod">
        <pc:chgData name="ishpreet kaur" userId="b793849427126e7d" providerId="LiveId" clId="{EF37B72E-874E-4229-AD3A-8C57E44B2BF4}" dt="2023-12-07T12:56:21.667" v="897"/>
        <pc:sldMkLst>
          <pc:docMk/>
          <pc:sldMk cId="0" sldId="284"/>
        </pc:sldMkLst>
        <pc:picChg chg="add del mod">
          <ac:chgData name="ishpreet kaur" userId="b793849427126e7d" providerId="LiveId" clId="{EF37B72E-874E-4229-AD3A-8C57E44B2BF4}" dt="2023-12-07T05:50:51.023" v="703"/>
          <ac:picMkLst>
            <pc:docMk/>
            <pc:sldMk cId="0" sldId="284"/>
            <ac:picMk id="2" creationId="{09BE2ACB-398A-336C-3277-2A3107F0A98D}"/>
          </ac:picMkLst>
        </pc:picChg>
        <pc:picChg chg="mod">
          <ac:chgData name="ishpreet kaur" userId="b793849427126e7d" providerId="LiveId" clId="{EF37B72E-874E-4229-AD3A-8C57E44B2BF4}" dt="2023-12-07T05:44:02.780" v="444" actId="14100"/>
          <ac:picMkLst>
            <pc:docMk/>
            <pc:sldMk cId="0" sldId="284"/>
            <ac:picMk id="281" creationId="{00000000-0000-0000-0000-000000000000}"/>
          </ac:picMkLst>
        </pc:picChg>
      </pc:sldChg>
      <pc:sldChg chg="del">
        <pc:chgData name="ishpreet kaur" userId="b793849427126e7d" providerId="LiveId" clId="{EF37B72E-874E-4229-AD3A-8C57E44B2BF4}" dt="2023-12-07T05:26:23.057" v="356" actId="47"/>
        <pc:sldMkLst>
          <pc:docMk/>
          <pc:sldMk cId="0" sldId="285"/>
        </pc:sldMkLst>
      </pc:sldChg>
      <pc:sldChg chg="del">
        <pc:chgData name="ishpreet kaur" userId="b793849427126e7d" providerId="LiveId" clId="{EF37B72E-874E-4229-AD3A-8C57E44B2BF4}" dt="2023-12-07T05:26:39.515" v="357" actId="47"/>
        <pc:sldMkLst>
          <pc:docMk/>
          <pc:sldMk cId="0" sldId="286"/>
        </pc:sldMkLst>
      </pc:sldChg>
      <pc:sldChg chg="del">
        <pc:chgData name="ishpreet kaur" userId="b793849427126e7d" providerId="LiveId" clId="{EF37B72E-874E-4229-AD3A-8C57E44B2BF4}" dt="2023-12-07T05:26:41.424" v="358" actId="47"/>
        <pc:sldMkLst>
          <pc:docMk/>
          <pc:sldMk cId="0" sldId="287"/>
        </pc:sldMkLst>
      </pc:sldChg>
      <pc:sldChg chg="del">
        <pc:chgData name="ishpreet kaur" userId="b793849427126e7d" providerId="LiveId" clId="{EF37B72E-874E-4229-AD3A-8C57E44B2BF4}" dt="2023-12-07T05:26:43.732" v="359" actId="47"/>
        <pc:sldMkLst>
          <pc:docMk/>
          <pc:sldMk cId="0" sldId="288"/>
        </pc:sldMkLst>
      </pc:sldChg>
      <pc:sldChg chg="del">
        <pc:chgData name="ishpreet kaur" userId="b793849427126e7d" providerId="LiveId" clId="{EF37B72E-874E-4229-AD3A-8C57E44B2BF4}" dt="2023-12-07T05:26:55.859" v="362" actId="47"/>
        <pc:sldMkLst>
          <pc:docMk/>
          <pc:sldMk cId="0" sldId="289"/>
        </pc:sldMkLst>
      </pc:sldChg>
      <pc:sldChg chg="del">
        <pc:chgData name="ishpreet kaur" userId="b793849427126e7d" providerId="LiveId" clId="{EF37B72E-874E-4229-AD3A-8C57E44B2BF4}" dt="2023-12-07T05:26:45.243" v="360" actId="47"/>
        <pc:sldMkLst>
          <pc:docMk/>
          <pc:sldMk cId="0" sldId="290"/>
        </pc:sldMkLst>
      </pc:sldChg>
      <pc:sldChg chg="del">
        <pc:chgData name="ishpreet kaur" userId="b793849427126e7d" providerId="LiveId" clId="{EF37B72E-874E-4229-AD3A-8C57E44B2BF4}" dt="2023-12-07T05:26:51.447" v="361" actId="47"/>
        <pc:sldMkLst>
          <pc:docMk/>
          <pc:sldMk cId="0" sldId="291"/>
        </pc:sldMkLst>
      </pc:sldChg>
      <pc:sldChg chg="modSp mod">
        <pc:chgData name="ishpreet kaur" userId="b793849427126e7d" providerId="LiveId" clId="{EF37B72E-874E-4229-AD3A-8C57E44B2BF4}" dt="2023-12-07T13:09:54.114" v="914"/>
        <pc:sldMkLst>
          <pc:docMk/>
          <pc:sldMk cId="4138577463" sldId="295"/>
        </pc:sldMkLst>
        <pc:spChg chg="mod">
          <ac:chgData name="ishpreet kaur" userId="b793849427126e7d" providerId="LiveId" clId="{EF37B72E-874E-4229-AD3A-8C57E44B2BF4}" dt="2023-12-07T13:09:54.114" v="914"/>
          <ac:spMkLst>
            <pc:docMk/>
            <pc:sldMk cId="4138577463" sldId="295"/>
            <ac:spMk id="3" creationId="{4963AC14-5196-4CD3-8E71-DC87ABECB2CE}"/>
          </ac:spMkLst>
        </pc:spChg>
        <pc:spChg chg="mod">
          <ac:chgData name="ishpreet kaur" userId="b793849427126e7d" providerId="LiveId" clId="{EF37B72E-874E-4229-AD3A-8C57E44B2BF4}" dt="2023-12-07T12:51:59.117" v="882" actId="20577"/>
          <ac:spMkLst>
            <pc:docMk/>
            <pc:sldMk cId="4138577463" sldId="295"/>
            <ac:spMk id="26" creationId="{00000000-0000-0000-0000-000000000000}"/>
          </ac:spMkLst>
        </pc:spChg>
      </pc:sldChg>
      <pc:sldChg chg="addSp delSp modSp add del mod">
        <pc:chgData name="ishpreet kaur" userId="b793849427126e7d" providerId="LiveId" clId="{EF37B72E-874E-4229-AD3A-8C57E44B2BF4}" dt="2023-12-07T13:25:44.832" v="999" actId="20577"/>
        <pc:sldMkLst>
          <pc:docMk/>
          <pc:sldMk cId="3372333973" sldId="296"/>
        </pc:sldMkLst>
        <pc:spChg chg="mod">
          <ac:chgData name="ishpreet kaur" userId="b793849427126e7d" providerId="LiveId" clId="{EF37B72E-874E-4229-AD3A-8C57E44B2BF4}" dt="2023-12-07T13:25:44.832" v="999" actId="20577"/>
          <ac:spMkLst>
            <pc:docMk/>
            <pc:sldMk cId="3372333973" sldId="296"/>
            <ac:spMk id="6" creationId="{0F45CDAF-1312-10BF-7419-31C145E6309B}"/>
          </ac:spMkLst>
        </pc:spChg>
        <pc:spChg chg="del">
          <ac:chgData name="ishpreet kaur" userId="b793849427126e7d" providerId="LiveId" clId="{EF37B72E-874E-4229-AD3A-8C57E44B2BF4}" dt="2023-12-07T12:55:39.567" v="894" actId="478"/>
          <ac:spMkLst>
            <pc:docMk/>
            <pc:sldMk cId="3372333973" sldId="296"/>
            <ac:spMk id="15" creationId="{00000000-0000-0000-0000-000000000000}"/>
          </ac:spMkLst>
        </pc:spChg>
        <pc:graphicFrameChg chg="mod modGraphic">
          <ac:chgData name="ishpreet kaur" userId="b793849427126e7d" providerId="LiveId" clId="{EF37B72E-874E-4229-AD3A-8C57E44B2BF4}" dt="2023-12-07T05:03:48.755" v="1" actId="1035"/>
          <ac:graphicFrameMkLst>
            <pc:docMk/>
            <pc:sldMk cId="3372333973" sldId="296"/>
            <ac:graphicFrameMk id="12" creationId="{00000000-0000-0000-0000-000000000000}"/>
          </ac:graphicFrameMkLst>
        </pc:graphicFrameChg>
        <pc:picChg chg="add mod">
          <ac:chgData name="ishpreet kaur" userId="b793849427126e7d" providerId="LiveId" clId="{EF37B72E-874E-4229-AD3A-8C57E44B2BF4}" dt="2023-12-07T05:15:16.108" v="278" actId="14100"/>
          <ac:picMkLst>
            <pc:docMk/>
            <pc:sldMk cId="3372333973" sldId="296"/>
            <ac:picMk id="2" creationId="{463B776B-5CA4-5266-4046-04DA514E34D5}"/>
          </ac:picMkLst>
        </pc:picChg>
      </pc:sldChg>
      <pc:sldChg chg="addSp modSp add del mod">
        <pc:chgData name="ishpreet kaur" userId="b793849427126e7d" providerId="LiveId" clId="{EF37B72E-874E-4229-AD3A-8C57E44B2BF4}" dt="2023-12-07T13:09:54.114" v="914"/>
        <pc:sldMkLst>
          <pc:docMk/>
          <pc:sldMk cId="2656585060" sldId="297"/>
        </pc:sldMkLst>
        <pc:spChg chg="mod">
          <ac:chgData name="ishpreet kaur" userId="b793849427126e7d" providerId="LiveId" clId="{EF37B72E-874E-4229-AD3A-8C57E44B2BF4}" dt="2023-12-07T13:09:54.114" v="914"/>
          <ac:spMkLst>
            <pc:docMk/>
            <pc:sldMk cId="2656585060" sldId="297"/>
            <ac:spMk id="5" creationId="{00000000-0000-0000-0000-000000000000}"/>
          </ac:spMkLst>
        </pc:spChg>
        <pc:spChg chg="mod">
          <ac:chgData name="ishpreet kaur" userId="b793849427126e7d" providerId="LiveId" clId="{EF37B72E-874E-4229-AD3A-8C57E44B2BF4}" dt="2023-12-07T13:09:54.114" v="914"/>
          <ac:spMkLst>
            <pc:docMk/>
            <pc:sldMk cId="2656585060" sldId="297"/>
            <ac:spMk id="6" creationId="{00000000-0000-0000-0000-000000000000}"/>
          </ac:spMkLst>
        </pc:spChg>
        <pc:spChg chg="mod">
          <ac:chgData name="ishpreet kaur" userId="b793849427126e7d" providerId="LiveId" clId="{EF37B72E-874E-4229-AD3A-8C57E44B2BF4}" dt="2023-12-07T13:09:54.114" v="914"/>
          <ac:spMkLst>
            <pc:docMk/>
            <pc:sldMk cId="2656585060" sldId="297"/>
            <ac:spMk id="7" creationId="{00000000-0000-0000-0000-000000000000}"/>
          </ac:spMkLst>
        </pc:spChg>
        <pc:picChg chg="add mod">
          <ac:chgData name="ishpreet kaur" userId="b793849427126e7d" providerId="LiveId" clId="{EF37B72E-874E-4229-AD3A-8C57E44B2BF4}" dt="2023-12-07T05:15:25.763" v="280" actId="1076"/>
          <ac:picMkLst>
            <pc:docMk/>
            <pc:sldMk cId="2656585060" sldId="297"/>
            <ac:picMk id="2" creationId="{E6E699B8-7B26-CF9A-7FFA-86FB1BF3CB38}"/>
          </ac:picMkLst>
        </pc:picChg>
        <pc:picChg chg="add mod">
          <ac:chgData name="ishpreet kaur" userId="b793849427126e7d" providerId="LiveId" clId="{EF37B72E-874E-4229-AD3A-8C57E44B2BF4}" dt="2023-12-07T05:15:34.677" v="282" actId="1076"/>
          <ac:picMkLst>
            <pc:docMk/>
            <pc:sldMk cId="2656585060" sldId="297"/>
            <ac:picMk id="3" creationId="{B7D01D1F-0676-BB4F-CCD9-6C4E17262BFC}"/>
          </ac:picMkLst>
        </pc:picChg>
      </pc:sldChg>
      <pc:sldChg chg="addSp delSp modSp add del mod">
        <pc:chgData name="ishpreet kaur" userId="b793849427126e7d" providerId="LiveId" clId="{EF37B72E-874E-4229-AD3A-8C57E44B2BF4}" dt="2023-12-07T12:54:50.244" v="888"/>
        <pc:sldMkLst>
          <pc:docMk/>
          <pc:sldMk cId="2446935434" sldId="298"/>
        </pc:sldMkLst>
        <pc:spChg chg="mod">
          <ac:chgData name="ishpreet kaur" userId="b793849427126e7d" providerId="LiveId" clId="{EF37B72E-874E-4229-AD3A-8C57E44B2BF4}" dt="2023-12-07T05:09:01.409" v="203" actId="20577"/>
          <ac:spMkLst>
            <pc:docMk/>
            <pc:sldMk cId="2446935434" sldId="298"/>
            <ac:spMk id="4" creationId="{00000000-0000-0000-0000-000000000000}"/>
          </ac:spMkLst>
        </pc:spChg>
        <pc:spChg chg="del mod">
          <ac:chgData name="ishpreet kaur" userId="b793849427126e7d" providerId="LiveId" clId="{EF37B72E-874E-4229-AD3A-8C57E44B2BF4}" dt="2023-12-07T06:03:56.312" v="806" actId="478"/>
          <ac:spMkLst>
            <pc:docMk/>
            <pc:sldMk cId="2446935434" sldId="298"/>
            <ac:spMk id="6" creationId="{5D871A3D-D98E-4765-D70E-E62C049FAF9A}"/>
          </ac:spMkLst>
        </pc:spChg>
        <pc:graphicFrameChg chg="mod modGraphic">
          <ac:chgData name="ishpreet kaur" userId="b793849427126e7d" providerId="LiveId" clId="{EF37B72E-874E-4229-AD3A-8C57E44B2BF4}" dt="2023-12-07T05:12:01.593" v="260" actId="255"/>
          <ac:graphicFrameMkLst>
            <pc:docMk/>
            <pc:sldMk cId="2446935434" sldId="298"/>
            <ac:graphicFrameMk id="7" creationId="{00000000-0000-0000-0000-000000000000}"/>
          </ac:graphicFrameMkLst>
        </pc:graphicFrameChg>
        <pc:picChg chg="add mod">
          <ac:chgData name="ishpreet kaur" userId="b793849427126e7d" providerId="LiveId" clId="{EF37B72E-874E-4229-AD3A-8C57E44B2BF4}" dt="2023-12-07T05:16:49.814" v="291" actId="1076"/>
          <ac:picMkLst>
            <pc:docMk/>
            <pc:sldMk cId="2446935434" sldId="298"/>
            <ac:picMk id="2" creationId="{95E0E24B-8F9E-FBE7-1A0F-FF99239BB902}"/>
          </ac:picMkLst>
        </pc:picChg>
      </pc:sldChg>
      <pc:sldChg chg="modSp mod">
        <pc:chgData name="ishpreet kaur" userId="b793849427126e7d" providerId="LiveId" clId="{EF37B72E-874E-4229-AD3A-8C57E44B2BF4}" dt="2023-12-07T13:10:15.591" v="915"/>
        <pc:sldMkLst>
          <pc:docMk/>
          <pc:sldMk cId="4012863944" sldId="299"/>
        </pc:sldMkLst>
        <pc:spChg chg="mod">
          <ac:chgData name="ishpreet kaur" userId="b793849427126e7d" providerId="LiveId" clId="{EF37B72E-874E-4229-AD3A-8C57E44B2BF4}" dt="2023-12-07T13:10:15.591" v="915"/>
          <ac:spMkLst>
            <pc:docMk/>
            <pc:sldMk cId="4012863944" sldId="299"/>
            <ac:spMk id="253" creationId="{00000000-0000-0000-0000-000000000000}"/>
          </ac:spMkLst>
        </pc:spChg>
        <pc:spChg chg="mod">
          <ac:chgData name="ishpreet kaur" userId="b793849427126e7d" providerId="LiveId" clId="{EF37B72E-874E-4229-AD3A-8C57E44B2BF4}" dt="2023-12-07T13:10:15.591" v="915"/>
          <ac:spMkLst>
            <pc:docMk/>
            <pc:sldMk cId="4012863944" sldId="299"/>
            <ac:spMk id="254" creationId="{00000000-0000-0000-0000-000000000000}"/>
          </ac:spMkLst>
        </pc:spChg>
        <pc:picChg chg="mod">
          <ac:chgData name="ishpreet kaur" userId="b793849427126e7d" providerId="LiveId" clId="{EF37B72E-874E-4229-AD3A-8C57E44B2BF4}" dt="2023-12-07T05:32:41.568" v="429" actId="1076"/>
          <ac:picMkLst>
            <pc:docMk/>
            <pc:sldMk cId="4012863944" sldId="299"/>
            <ac:picMk id="4" creationId="{00000000-0000-0000-0000-000000000000}"/>
          </ac:picMkLst>
        </pc:picChg>
      </pc:sldChg>
      <pc:sldChg chg="del">
        <pc:chgData name="ishpreet kaur" userId="b793849427126e7d" providerId="LiveId" clId="{EF37B72E-874E-4229-AD3A-8C57E44B2BF4}" dt="2023-12-07T05:44:43.271" v="446" actId="47"/>
        <pc:sldMkLst>
          <pc:docMk/>
          <pc:sldMk cId="4284340939" sldId="300"/>
        </pc:sldMkLst>
      </pc:sldChg>
      <pc:sldChg chg="modSp del mod">
        <pc:chgData name="ishpreet kaur" userId="b793849427126e7d" providerId="LiveId" clId="{EF37B72E-874E-4229-AD3A-8C57E44B2BF4}" dt="2023-12-07T05:43:52.246" v="442" actId="47"/>
        <pc:sldMkLst>
          <pc:docMk/>
          <pc:sldMk cId="3432655574" sldId="301"/>
        </pc:sldMkLst>
        <pc:spChg chg="mod">
          <ac:chgData name="ishpreet kaur" userId="b793849427126e7d" providerId="LiveId" clId="{EF37B72E-874E-4229-AD3A-8C57E44B2BF4}" dt="2023-12-07T05:27:58.975" v="375" actId="14100"/>
          <ac:spMkLst>
            <pc:docMk/>
            <pc:sldMk cId="3432655574" sldId="301"/>
            <ac:spMk id="8" creationId="{00000000-0000-0000-0000-000000000000}"/>
          </ac:spMkLst>
        </pc:spChg>
        <pc:spChg chg="mod">
          <ac:chgData name="ishpreet kaur" userId="b793849427126e7d" providerId="LiveId" clId="{EF37B72E-874E-4229-AD3A-8C57E44B2BF4}" dt="2023-12-07T05:27:48.277" v="373" actId="1076"/>
          <ac:spMkLst>
            <pc:docMk/>
            <pc:sldMk cId="3432655574" sldId="301"/>
            <ac:spMk id="259" creationId="{00000000-0000-0000-0000-000000000000}"/>
          </ac:spMkLst>
        </pc:spChg>
      </pc:sldChg>
      <pc:sldChg chg="addSp delSp modSp mod">
        <pc:chgData name="ishpreet kaur" userId="b793849427126e7d" providerId="LiveId" clId="{EF37B72E-874E-4229-AD3A-8C57E44B2BF4}" dt="2023-12-07T12:56:55.932" v="900"/>
        <pc:sldMkLst>
          <pc:docMk/>
          <pc:sldMk cId="107812611" sldId="302"/>
        </pc:sldMkLst>
        <pc:grpChg chg="add del">
          <ac:chgData name="ishpreet kaur" userId="b793849427126e7d" providerId="LiveId" clId="{EF37B72E-874E-4229-AD3A-8C57E44B2BF4}" dt="2023-12-07T12:56:42.449" v="898" actId="478"/>
          <ac:grpSpMkLst>
            <pc:docMk/>
            <pc:sldMk cId="107812611" sldId="302"/>
            <ac:grpSpMk id="274" creationId="{00000000-0000-0000-0000-000000000000}"/>
          </ac:grpSpMkLst>
        </pc:grpChg>
        <pc:picChg chg="add del mod">
          <ac:chgData name="ishpreet kaur" userId="b793849427126e7d" providerId="LiveId" clId="{EF37B72E-874E-4229-AD3A-8C57E44B2BF4}" dt="2023-12-07T05:50:50.774" v="702"/>
          <ac:picMkLst>
            <pc:docMk/>
            <pc:sldMk cId="107812611" sldId="302"/>
            <ac:picMk id="2" creationId="{1F6C0337-6B38-B4E8-2405-45075DD5F5B8}"/>
          </ac:picMkLst>
        </pc:picChg>
        <pc:picChg chg="add mod">
          <ac:chgData name="ishpreet kaur" userId="b793849427126e7d" providerId="LiveId" clId="{EF37B72E-874E-4229-AD3A-8C57E44B2BF4}" dt="2023-12-07T12:56:49.154" v="899"/>
          <ac:picMkLst>
            <pc:docMk/>
            <pc:sldMk cId="107812611" sldId="302"/>
            <ac:picMk id="2" creationId="{D77FDF66-437A-CFFF-29BF-1944CCEF8042}"/>
          </ac:picMkLst>
        </pc:picChg>
        <pc:picChg chg="add mod">
          <ac:chgData name="ishpreet kaur" userId="b793849427126e7d" providerId="LiveId" clId="{EF37B72E-874E-4229-AD3A-8C57E44B2BF4}" dt="2023-12-07T12:56:55.932" v="900"/>
          <ac:picMkLst>
            <pc:docMk/>
            <pc:sldMk cId="107812611" sldId="302"/>
            <ac:picMk id="3" creationId="{899B4CDD-A2CF-CDB6-8BD9-B92B270D714E}"/>
          </ac:picMkLst>
        </pc:picChg>
      </pc:sldChg>
      <pc:sldChg chg="addSp delSp modSp add mod">
        <pc:chgData name="ishpreet kaur" userId="b793849427126e7d" providerId="LiveId" clId="{EF37B72E-874E-4229-AD3A-8C57E44B2BF4}" dt="2023-12-07T13:16:26.681" v="950" actId="478"/>
        <pc:sldMkLst>
          <pc:docMk/>
          <pc:sldMk cId="0" sldId="303"/>
        </pc:sldMkLst>
        <pc:spChg chg="del mod">
          <ac:chgData name="ishpreet kaur" userId="b793849427126e7d" providerId="LiveId" clId="{EF37B72E-874E-4229-AD3A-8C57E44B2BF4}" dt="2023-12-07T13:16:26.681" v="950" actId="478"/>
          <ac:spMkLst>
            <pc:docMk/>
            <pc:sldMk cId="0" sldId="303"/>
            <ac:spMk id="3" creationId="{00000000-0000-0000-0000-000000000000}"/>
          </ac:spMkLst>
        </pc:spChg>
        <pc:picChg chg="del mod">
          <ac:chgData name="ishpreet kaur" userId="b793849427126e7d" providerId="LiveId" clId="{EF37B72E-874E-4229-AD3A-8C57E44B2BF4}" dt="2023-12-07T13:16:03.724" v="945" actId="478"/>
          <ac:picMkLst>
            <pc:docMk/>
            <pc:sldMk cId="0" sldId="303"/>
            <ac:picMk id="2" creationId="{00000000-0000-0000-0000-000000000000}"/>
          </ac:picMkLst>
        </pc:picChg>
        <pc:picChg chg="del">
          <ac:chgData name="ishpreet kaur" userId="b793849427126e7d" providerId="LiveId" clId="{EF37B72E-874E-4229-AD3A-8C57E44B2BF4}" dt="2023-12-07T05:27:18.634" v="367" actId="478"/>
          <ac:picMkLst>
            <pc:docMk/>
            <pc:sldMk cId="0" sldId="303"/>
            <ac:picMk id="21" creationId="{00000000-0000-0000-0000-000000000000}"/>
          </ac:picMkLst>
        </pc:picChg>
        <pc:picChg chg="add mod">
          <ac:chgData name="ishpreet kaur" userId="b793849427126e7d" providerId="LiveId" clId="{EF37B72E-874E-4229-AD3A-8C57E44B2BF4}" dt="2023-12-07T05:30:26.053" v="400" actId="1076"/>
          <ac:picMkLst>
            <pc:docMk/>
            <pc:sldMk cId="0" sldId="303"/>
            <ac:picMk id="22" creationId="{77D386FD-67E2-E678-9A3B-54D82BA9739D}"/>
          </ac:picMkLst>
        </pc:picChg>
        <pc:picChg chg="add mod">
          <ac:chgData name="ishpreet kaur" userId="b793849427126e7d" providerId="LiveId" clId="{EF37B72E-874E-4229-AD3A-8C57E44B2BF4}" dt="2023-12-07T05:33:24.430" v="438"/>
          <ac:picMkLst>
            <pc:docMk/>
            <pc:sldMk cId="0" sldId="303"/>
            <ac:picMk id="23" creationId="{54403C81-88D1-1C87-237F-6D8C743F1E5E}"/>
          </ac:picMkLst>
        </pc:picChg>
        <pc:picChg chg="add mod">
          <ac:chgData name="ishpreet kaur" userId="b793849427126e7d" providerId="LiveId" clId="{EF37B72E-874E-4229-AD3A-8C57E44B2BF4}" dt="2023-12-07T13:16:12.241" v="947" actId="14100"/>
          <ac:picMkLst>
            <pc:docMk/>
            <pc:sldMk cId="0" sldId="303"/>
            <ac:picMk id="6146" creationId="{E8708E7C-8E90-4CAA-5EEB-5A5FC7B6A48B}"/>
          </ac:picMkLst>
        </pc:picChg>
      </pc:sldChg>
      <pc:sldChg chg="addSp delSp modSp add mod">
        <pc:chgData name="ishpreet kaur" userId="b793849427126e7d" providerId="LiveId" clId="{EF37B72E-874E-4229-AD3A-8C57E44B2BF4}" dt="2023-12-07T05:33:28.021" v="439"/>
        <pc:sldMkLst>
          <pc:docMk/>
          <pc:sldMk cId="0" sldId="304"/>
        </pc:sldMkLst>
        <pc:picChg chg="del">
          <ac:chgData name="ishpreet kaur" userId="b793849427126e7d" providerId="LiveId" clId="{EF37B72E-874E-4229-AD3A-8C57E44B2BF4}" dt="2023-12-07T05:27:20.573" v="368" actId="478"/>
          <ac:picMkLst>
            <pc:docMk/>
            <pc:sldMk cId="0" sldId="304"/>
            <ac:picMk id="14" creationId="{00000000-0000-0000-0000-000000000000}"/>
          </ac:picMkLst>
        </pc:picChg>
        <pc:picChg chg="add mod">
          <ac:chgData name="ishpreet kaur" userId="b793849427126e7d" providerId="LiveId" clId="{EF37B72E-874E-4229-AD3A-8C57E44B2BF4}" dt="2023-12-07T05:30:34.205" v="402" actId="1076"/>
          <ac:picMkLst>
            <pc:docMk/>
            <pc:sldMk cId="0" sldId="304"/>
            <ac:picMk id="15" creationId="{B2878668-7A74-2C12-5A17-F7D5F8FB1F76}"/>
          </ac:picMkLst>
        </pc:picChg>
        <pc:picChg chg="add mod">
          <ac:chgData name="ishpreet kaur" userId="b793849427126e7d" providerId="LiveId" clId="{EF37B72E-874E-4229-AD3A-8C57E44B2BF4}" dt="2023-12-07T05:33:28.021" v="439"/>
          <ac:picMkLst>
            <pc:docMk/>
            <pc:sldMk cId="0" sldId="304"/>
            <ac:picMk id="16" creationId="{2233A993-E4D9-4313-133F-72449D9B293D}"/>
          </ac:picMkLst>
        </pc:picChg>
      </pc:sldChg>
      <pc:sldChg chg="addSp delSp modSp add mod">
        <pc:chgData name="ishpreet kaur" userId="b793849427126e7d" providerId="LiveId" clId="{EF37B72E-874E-4229-AD3A-8C57E44B2BF4}" dt="2023-12-07T13:11:46.778" v="935" actId="14100"/>
        <pc:sldMkLst>
          <pc:docMk/>
          <pc:sldMk cId="0" sldId="305"/>
        </pc:sldMkLst>
        <pc:spChg chg="del mod">
          <ac:chgData name="ishpreet kaur" userId="b793849427126e7d" providerId="LiveId" clId="{EF37B72E-874E-4229-AD3A-8C57E44B2BF4}" dt="2023-12-07T13:03:28.628" v="913" actId="478"/>
          <ac:spMkLst>
            <pc:docMk/>
            <pc:sldMk cId="0" sldId="305"/>
            <ac:spMk id="3" creationId="{00000000-0000-0000-0000-000000000000}"/>
          </ac:spMkLst>
        </pc:spChg>
        <pc:spChg chg="add del mod">
          <ac:chgData name="ishpreet kaur" userId="b793849427126e7d" providerId="LiveId" clId="{EF37B72E-874E-4229-AD3A-8C57E44B2BF4}" dt="2023-12-07T13:03:28.628" v="913" actId="478"/>
          <ac:spMkLst>
            <pc:docMk/>
            <pc:sldMk cId="0" sldId="305"/>
            <ac:spMk id="4" creationId="{F4BACF24-A041-34A9-1BB2-C422AC379063}"/>
          </ac:spMkLst>
        </pc:spChg>
        <pc:spChg chg="add del">
          <ac:chgData name="ishpreet kaur" userId="b793849427126e7d" providerId="LiveId" clId="{EF37B72E-874E-4229-AD3A-8C57E44B2BF4}" dt="2023-12-07T13:11:27.343" v="930"/>
          <ac:spMkLst>
            <pc:docMk/>
            <pc:sldMk cId="0" sldId="305"/>
            <ac:spMk id="18" creationId="{370A8693-E2E2-72F8-00E7-F90905FDAFF0}"/>
          </ac:spMkLst>
        </pc:spChg>
        <pc:picChg chg="del mod">
          <ac:chgData name="ishpreet kaur" userId="b793849427126e7d" providerId="LiveId" clId="{EF37B72E-874E-4229-AD3A-8C57E44B2BF4}" dt="2023-12-07T13:11:01.364" v="922" actId="478"/>
          <ac:picMkLst>
            <pc:docMk/>
            <pc:sldMk cId="0" sldId="305"/>
            <ac:picMk id="2" creationId="{00000000-0000-0000-0000-000000000000}"/>
          </ac:picMkLst>
        </pc:picChg>
        <pc:picChg chg="del">
          <ac:chgData name="ishpreet kaur" userId="b793849427126e7d" providerId="LiveId" clId="{EF37B72E-874E-4229-AD3A-8C57E44B2BF4}" dt="2023-12-07T05:31:11.293" v="403" actId="478"/>
          <ac:picMkLst>
            <pc:docMk/>
            <pc:sldMk cId="0" sldId="305"/>
            <ac:picMk id="4" creationId="{00000000-0000-0000-0000-000000000000}"/>
          </ac:picMkLst>
        </pc:picChg>
        <pc:picChg chg="del">
          <ac:chgData name="ishpreet kaur" userId="b793849427126e7d" providerId="LiveId" clId="{EF37B72E-874E-4229-AD3A-8C57E44B2BF4}" dt="2023-12-07T05:27:24.799" v="370" actId="478"/>
          <ac:picMkLst>
            <pc:docMk/>
            <pc:sldMk cId="0" sldId="305"/>
            <ac:picMk id="18" creationId="{00000000-0000-0000-0000-000000000000}"/>
          </ac:picMkLst>
        </pc:picChg>
        <pc:picChg chg="add mod">
          <ac:chgData name="ishpreet kaur" userId="b793849427126e7d" providerId="LiveId" clId="{EF37B72E-874E-4229-AD3A-8C57E44B2BF4}" dt="2023-12-07T13:11:07.616" v="924" actId="14100"/>
          <ac:picMkLst>
            <pc:docMk/>
            <pc:sldMk cId="0" sldId="305"/>
            <ac:picMk id="19" creationId="{3B286D78-6E07-08AC-942B-2BD16FEDDCEA}"/>
          </ac:picMkLst>
        </pc:picChg>
        <pc:picChg chg="add mod">
          <ac:chgData name="ishpreet kaur" userId="b793849427126e7d" providerId="LiveId" clId="{EF37B72E-874E-4229-AD3A-8C57E44B2BF4}" dt="2023-12-07T05:33:30.915" v="440"/>
          <ac:picMkLst>
            <pc:docMk/>
            <pc:sldMk cId="0" sldId="305"/>
            <ac:picMk id="20" creationId="{F8CD26BD-90D9-54E0-0779-EEF6B6D5E09A}"/>
          </ac:picMkLst>
        </pc:picChg>
        <pc:picChg chg="add mod">
          <ac:chgData name="ishpreet kaur" userId="b793849427126e7d" providerId="LiveId" clId="{EF37B72E-874E-4229-AD3A-8C57E44B2BF4}" dt="2023-12-07T13:11:46.778" v="935" actId="14100"/>
          <ac:picMkLst>
            <pc:docMk/>
            <pc:sldMk cId="0" sldId="305"/>
            <ac:picMk id="21" creationId="{A8794FB1-DB51-FA3B-C9CE-56617BB038E5}"/>
          </ac:picMkLst>
        </pc:picChg>
      </pc:sldChg>
      <pc:sldChg chg="addSp delSp modSp add mod">
        <pc:chgData name="ishpreet kaur" userId="b793849427126e7d" providerId="LiveId" clId="{EF37B72E-874E-4229-AD3A-8C57E44B2BF4}" dt="2023-12-07T13:27:18.696" v="1015" actId="1076"/>
        <pc:sldMkLst>
          <pc:docMk/>
          <pc:sldMk cId="0" sldId="306"/>
        </pc:sldMkLst>
        <pc:spChg chg="mod">
          <ac:chgData name="ishpreet kaur" userId="b793849427126e7d" providerId="LiveId" clId="{EF37B72E-874E-4229-AD3A-8C57E44B2BF4}" dt="2023-12-07T13:27:18.696" v="1015" actId="1076"/>
          <ac:spMkLst>
            <pc:docMk/>
            <pc:sldMk cId="0" sldId="306"/>
            <ac:spMk id="3" creationId="{00000000-0000-0000-0000-000000000000}"/>
          </ac:spMkLst>
        </pc:spChg>
        <pc:picChg chg="del mod">
          <ac:chgData name="ishpreet kaur" userId="b793849427126e7d" providerId="LiveId" clId="{EF37B72E-874E-4229-AD3A-8C57E44B2BF4}" dt="2023-12-07T13:27:11.868" v="1013" actId="478"/>
          <ac:picMkLst>
            <pc:docMk/>
            <pc:sldMk cId="0" sldId="306"/>
            <ac:picMk id="2" creationId="{00000000-0000-0000-0000-000000000000}"/>
          </ac:picMkLst>
        </pc:picChg>
        <pc:picChg chg="del">
          <ac:chgData name="ishpreet kaur" userId="b793849427126e7d" providerId="LiveId" clId="{EF37B72E-874E-4229-AD3A-8C57E44B2BF4}" dt="2023-12-07T05:31:37.114" v="411" actId="478"/>
          <ac:picMkLst>
            <pc:docMk/>
            <pc:sldMk cId="0" sldId="306"/>
            <ac:picMk id="4" creationId="{00000000-0000-0000-0000-000000000000}"/>
          </ac:picMkLst>
        </pc:picChg>
        <pc:picChg chg="del">
          <ac:chgData name="ishpreet kaur" userId="b793849427126e7d" providerId="LiveId" clId="{EF37B72E-874E-4229-AD3A-8C57E44B2BF4}" dt="2023-12-07T05:27:22.772" v="369" actId="478"/>
          <ac:picMkLst>
            <pc:docMk/>
            <pc:sldMk cId="0" sldId="306"/>
            <ac:picMk id="22" creationId="{00000000-0000-0000-0000-000000000000}"/>
          </ac:picMkLst>
        </pc:picChg>
        <pc:picChg chg="add mod">
          <ac:chgData name="ishpreet kaur" userId="b793849427126e7d" providerId="LiveId" clId="{EF37B72E-874E-4229-AD3A-8C57E44B2BF4}" dt="2023-12-07T05:31:43.313" v="413" actId="1076"/>
          <ac:picMkLst>
            <pc:docMk/>
            <pc:sldMk cId="0" sldId="306"/>
            <ac:picMk id="23" creationId="{94915219-CE9D-6346-1D4E-1569376086D8}"/>
          </ac:picMkLst>
        </pc:picChg>
        <pc:picChg chg="add mod">
          <ac:chgData name="ishpreet kaur" userId="b793849427126e7d" providerId="LiveId" clId="{EF37B72E-874E-4229-AD3A-8C57E44B2BF4}" dt="2023-12-07T05:32:54.234" v="432"/>
          <ac:picMkLst>
            <pc:docMk/>
            <pc:sldMk cId="0" sldId="306"/>
            <ac:picMk id="24" creationId="{8592CB8B-2326-D30F-4764-CE8280CDF954}"/>
          </ac:picMkLst>
        </pc:picChg>
        <pc:picChg chg="add mod">
          <ac:chgData name="ishpreet kaur" userId="b793849427126e7d" providerId="LiveId" clId="{EF37B72E-874E-4229-AD3A-8C57E44B2BF4}" dt="2023-12-07T13:01:47.360" v="906" actId="14100"/>
          <ac:picMkLst>
            <pc:docMk/>
            <pc:sldMk cId="0" sldId="306"/>
            <ac:picMk id="1026" creationId="{4AB2A7FD-EB72-2678-FB48-E2302EE4BEAE}"/>
          </ac:picMkLst>
        </pc:picChg>
      </pc:sldChg>
      <pc:sldChg chg="addSp delSp modSp add mod">
        <pc:chgData name="ishpreet kaur" userId="b793849427126e7d" providerId="LiveId" clId="{EF37B72E-874E-4229-AD3A-8C57E44B2BF4}" dt="2023-12-07T13:20:02.659" v="962" actId="14100"/>
        <pc:sldMkLst>
          <pc:docMk/>
          <pc:sldMk cId="0" sldId="307"/>
        </pc:sldMkLst>
        <pc:spChg chg="mod">
          <ac:chgData name="ishpreet kaur" userId="b793849427126e7d" providerId="LiveId" clId="{EF37B72E-874E-4229-AD3A-8C57E44B2BF4}" dt="2023-12-07T13:19:54.664" v="960" actId="14100"/>
          <ac:spMkLst>
            <pc:docMk/>
            <pc:sldMk cId="0" sldId="307"/>
            <ac:spMk id="3" creationId="{00000000-0000-0000-0000-000000000000}"/>
          </ac:spMkLst>
        </pc:spChg>
        <pc:picChg chg="del mod">
          <ac:chgData name="ishpreet kaur" userId="b793849427126e7d" providerId="LiveId" clId="{EF37B72E-874E-4229-AD3A-8C57E44B2BF4}" dt="2023-12-07T13:19:44.252" v="958" actId="478"/>
          <ac:picMkLst>
            <pc:docMk/>
            <pc:sldMk cId="0" sldId="307"/>
            <ac:picMk id="2" creationId="{00000000-0000-0000-0000-000000000000}"/>
          </ac:picMkLst>
        </pc:picChg>
        <pc:picChg chg="del">
          <ac:chgData name="ishpreet kaur" userId="b793849427126e7d" providerId="LiveId" clId="{EF37B72E-874E-4229-AD3A-8C57E44B2BF4}" dt="2023-12-07T05:31:47.451" v="414" actId="478"/>
          <ac:picMkLst>
            <pc:docMk/>
            <pc:sldMk cId="0" sldId="307"/>
            <ac:picMk id="4" creationId="{00000000-0000-0000-0000-000000000000}"/>
          </ac:picMkLst>
        </pc:picChg>
        <pc:picChg chg="del">
          <ac:chgData name="ishpreet kaur" userId="b793849427126e7d" providerId="LiveId" clId="{EF37B72E-874E-4229-AD3A-8C57E44B2BF4}" dt="2023-12-07T05:27:28.644" v="371" actId="478"/>
          <ac:picMkLst>
            <pc:docMk/>
            <pc:sldMk cId="0" sldId="307"/>
            <ac:picMk id="15" creationId="{00000000-0000-0000-0000-000000000000}"/>
          </ac:picMkLst>
        </pc:picChg>
        <pc:picChg chg="add mod">
          <ac:chgData name="ishpreet kaur" userId="b793849427126e7d" providerId="LiveId" clId="{EF37B72E-874E-4229-AD3A-8C57E44B2BF4}" dt="2023-12-07T05:32:03.361" v="418" actId="1076"/>
          <ac:picMkLst>
            <pc:docMk/>
            <pc:sldMk cId="0" sldId="307"/>
            <ac:picMk id="16" creationId="{B32DF59C-CADD-3860-4399-B07007F29D3D}"/>
          </ac:picMkLst>
        </pc:picChg>
        <pc:picChg chg="add mod">
          <ac:chgData name="ishpreet kaur" userId="b793849427126e7d" providerId="LiveId" clId="{EF37B72E-874E-4229-AD3A-8C57E44B2BF4}" dt="2023-12-07T05:32:50.604" v="431"/>
          <ac:picMkLst>
            <pc:docMk/>
            <pc:sldMk cId="0" sldId="307"/>
            <ac:picMk id="17" creationId="{9747C59E-6CCD-F8CF-CF4A-7B27E7394281}"/>
          </ac:picMkLst>
        </pc:picChg>
        <pc:picChg chg="add mod">
          <ac:chgData name="ishpreet kaur" userId="b793849427126e7d" providerId="LiveId" clId="{EF37B72E-874E-4229-AD3A-8C57E44B2BF4}" dt="2023-12-07T13:20:02.659" v="962" actId="14100"/>
          <ac:picMkLst>
            <pc:docMk/>
            <pc:sldMk cId="0" sldId="307"/>
            <ac:picMk id="7170" creationId="{2BE9A108-0E29-0C12-2702-3382FAE57D1D}"/>
          </ac:picMkLst>
        </pc:picChg>
      </pc:sldChg>
      <pc:sldChg chg="addSp delSp modSp add mod">
        <pc:chgData name="ishpreet kaur" userId="b793849427126e7d" providerId="LiveId" clId="{EF37B72E-874E-4229-AD3A-8C57E44B2BF4}" dt="2023-12-07T13:27:35.174" v="1019" actId="1076"/>
        <pc:sldMkLst>
          <pc:docMk/>
          <pc:sldMk cId="0" sldId="308"/>
        </pc:sldMkLst>
        <pc:spChg chg="mod">
          <ac:chgData name="ishpreet kaur" userId="b793849427126e7d" providerId="LiveId" clId="{EF37B72E-874E-4229-AD3A-8C57E44B2BF4}" dt="2023-12-07T13:27:35.174" v="1019" actId="1076"/>
          <ac:spMkLst>
            <pc:docMk/>
            <pc:sldMk cId="0" sldId="308"/>
            <ac:spMk id="3" creationId="{00000000-0000-0000-0000-000000000000}"/>
          </ac:spMkLst>
        </pc:spChg>
        <pc:spChg chg="add mod">
          <ac:chgData name="ishpreet kaur" userId="b793849427126e7d" providerId="LiveId" clId="{EF37B72E-874E-4229-AD3A-8C57E44B2BF4}" dt="2023-12-07T05:28:05.301" v="376"/>
          <ac:spMkLst>
            <pc:docMk/>
            <pc:sldMk cId="0" sldId="308"/>
            <ac:spMk id="15" creationId="{72DE7806-0841-FCFB-1443-B8593384AAB3}"/>
          </ac:spMkLst>
        </pc:spChg>
        <pc:graphicFrameChg chg="add del modGraphic">
          <ac:chgData name="ishpreet kaur" userId="b793849427126e7d" providerId="LiveId" clId="{EF37B72E-874E-4229-AD3A-8C57E44B2BF4}" dt="2023-12-07T05:53:10.267" v="732" actId="27309"/>
          <ac:graphicFrameMkLst>
            <pc:docMk/>
            <pc:sldMk cId="0" sldId="308"/>
            <ac:graphicFrameMk id="19" creationId="{E5BB66EB-5FCB-9AE7-51A7-778713E23748}"/>
          </ac:graphicFrameMkLst>
        </pc:graphicFrameChg>
        <pc:picChg chg="del mod">
          <ac:chgData name="ishpreet kaur" userId="b793849427126e7d" providerId="LiveId" clId="{EF37B72E-874E-4229-AD3A-8C57E44B2BF4}" dt="2023-12-07T13:27:28.507" v="1018" actId="478"/>
          <ac:picMkLst>
            <pc:docMk/>
            <pc:sldMk cId="0" sldId="308"/>
            <ac:picMk id="2" creationId="{00000000-0000-0000-0000-000000000000}"/>
          </ac:picMkLst>
        </pc:picChg>
        <pc:picChg chg="del">
          <ac:chgData name="ishpreet kaur" userId="b793849427126e7d" providerId="LiveId" clId="{EF37B72E-874E-4229-AD3A-8C57E44B2BF4}" dt="2023-12-07T05:27:30.567" v="372" actId="478"/>
          <ac:picMkLst>
            <pc:docMk/>
            <pc:sldMk cId="0" sldId="308"/>
            <ac:picMk id="14" creationId="{00000000-0000-0000-0000-000000000000}"/>
          </ac:picMkLst>
        </pc:picChg>
        <pc:picChg chg="add mod">
          <ac:chgData name="ishpreet kaur" userId="b793849427126e7d" providerId="LiveId" clId="{EF37B72E-874E-4229-AD3A-8C57E44B2BF4}" dt="2023-12-07T05:32:33.185" v="427" actId="14100"/>
          <ac:picMkLst>
            <pc:docMk/>
            <pc:sldMk cId="0" sldId="308"/>
            <ac:picMk id="16" creationId="{ECECECF7-8121-99DA-51FA-AE98EF8C8F1F}"/>
          </ac:picMkLst>
        </pc:picChg>
        <pc:picChg chg="add mod">
          <ac:chgData name="ishpreet kaur" userId="b793849427126e7d" providerId="LiveId" clId="{EF37B72E-874E-4229-AD3A-8C57E44B2BF4}" dt="2023-12-07T05:32:46.557" v="430"/>
          <ac:picMkLst>
            <pc:docMk/>
            <pc:sldMk cId="0" sldId="308"/>
            <ac:picMk id="17" creationId="{58161C3A-CC02-E513-A46E-B3968FF266D5}"/>
          </ac:picMkLst>
        </pc:picChg>
      </pc:sldChg>
      <pc:sldChg chg="addSp delSp modSp new del mod">
        <pc:chgData name="ishpreet kaur" userId="b793849427126e7d" providerId="LiveId" clId="{EF37B72E-874E-4229-AD3A-8C57E44B2BF4}" dt="2023-12-07T06:04:25.004" v="807" actId="2696"/>
        <pc:sldMkLst>
          <pc:docMk/>
          <pc:sldMk cId="2128368861" sldId="309"/>
        </pc:sldMkLst>
        <pc:spChg chg="add mod">
          <ac:chgData name="ishpreet kaur" userId="b793849427126e7d" providerId="LiveId" clId="{EF37B72E-874E-4229-AD3A-8C57E44B2BF4}" dt="2023-12-07T05:59:32.338" v="781" actId="1076"/>
          <ac:spMkLst>
            <pc:docMk/>
            <pc:sldMk cId="2128368861" sldId="309"/>
            <ac:spMk id="5" creationId="{3C1A30F9-F041-0442-F4A8-8AFA21B79E1B}"/>
          </ac:spMkLst>
        </pc:spChg>
        <pc:spChg chg="add del mod">
          <ac:chgData name="ishpreet kaur" userId="b793849427126e7d" providerId="LiveId" clId="{EF37B72E-874E-4229-AD3A-8C57E44B2BF4}" dt="2023-12-07T05:59:52.733" v="786" actId="478"/>
          <ac:spMkLst>
            <pc:docMk/>
            <pc:sldMk cId="2128368861" sldId="309"/>
            <ac:spMk id="7" creationId="{9C976453-2873-080B-A439-4E2E6F23EACC}"/>
          </ac:spMkLst>
        </pc:spChg>
        <pc:spChg chg="add mod">
          <ac:chgData name="ishpreet kaur" userId="b793849427126e7d" providerId="LiveId" clId="{EF37B72E-874E-4229-AD3A-8C57E44B2BF4}" dt="2023-12-07T05:59:58.616" v="787"/>
          <ac:spMkLst>
            <pc:docMk/>
            <pc:sldMk cId="2128368861" sldId="309"/>
            <ac:spMk id="8" creationId="{885C9B1D-F8F5-F810-501E-3B54FBCC09B3}"/>
          </ac:spMkLst>
        </pc:spChg>
        <pc:spChg chg="add del mod">
          <ac:chgData name="ishpreet kaur" userId="b793849427126e7d" providerId="LiveId" clId="{EF37B72E-874E-4229-AD3A-8C57E44B2BF4}" dt="2023-12-07T06:00:58.202" v="795"/>
          <ac:spMkLst>
            <pc:docMk/>
            <pc:sldMk cId="2128368861" sldId="309"/>
            <ac:spMk id="9" creationId="{B5856E50-C89B-92D3-F5A0-208421A35E76}"/>
          </ac:spMkLst>
        </pc:spChg>
        <pc:picChg chg="add mod">
          <ac:chgData name="ishpreet kaur" userId="b793849427126e7d" providerId="LiveId" clId="{EF37B72E-874E-4229-AD3A-8C57E44B2BF4}" dt="2023-12-07T05:58:15.588" v="772"/>
          <ac:picMkLst>
            <pc:docMk/>
            <pc:sldMk cId="2128368861" sldId="309"/>
            <ac:picMk id="2" creationId="{248A3EE6-2766-A1B2-F757-93D7A188B09E}"/>
          </ac:picMkLst>
        </pc:picChg>
        <pc:picChg chg="add mod">
          <ac:chgData name="ishpreet kaur" userId="b793849427126e7d" providerId="LiveId" clId="{EF37B72E-874E-4229-AD3A-8C57E44B2BF4}" dt="2023-12-07T05:58:21.235" v="773"/>
          <ac:picMkLst>
            <pc:docMk/>
            <pc:sldMk cId="2128368861" sldId="309"/>
            <ac:picMk id="3" creationId="{1D84AC6F-C538-5063-236D-53D656FF12D3}"/>
          </ac:picMkLst>
        </pc:picChg>
      </pc:sldChg>
      <pc:sldChg chg="new del">
        <pc:chgData name="ishpreet kaur" userId="b793849427126e7d" providerId="LiveId" clId="{EF37B72E-874E-4229-AD3A-8C57E44B2BF4}" dt="2023-12-07T05:55:16.205" v="748" actId="47"/>
        <pc:sldMkLst>
          <pc:docMk/>
          <pc:sldMk cId="2636170786" sldId="309"/>
        </pc:sldMkLst>
      </pc:sldChg>
      <pc:sldChg chg="addSp modSp new del mod">
        <pc:chgData name="ishpreet kaur" userId="b793849427126e7d" providerId="LiveId" clId="{EF37B72E-874E-4229-AD3A-8C57E44B2BF4}" dt="2023-12-07T05:57:50.058" v="770" actId="47"/>
        <pc:sldMkLst>
          <pc:docMk/>
          <pc:sldMk cId="3384720044" sldId="309"/>
        </pc:sldMkLst>
        <pc:spChg chg="mod">
          <ac:chgData name="ishpreet kaur" userId="b793849427126e7d" providerId="LiveId" clId="{EF37B72E-874E-4229-AD3A-8C57E44B2BF4}" dt="2023-12-07T05:56:23.824" v="757" actId="14100"/>
          <ac:spMkLst>
            <pc:docMk/>
            <pc:sldMk cId="3384720044" sldId="309"/>
            <ac:spMk id="2" creationId="{1017EDB7-4C22-BC51-B445-63F0235753C2}"/>
          </ac:spMkLst>
        </pc:spChg>
        <pc:picChg chg="add mod">
          <ac:chgData name="ishpreet kaur" userId="b793849427126e7d" providerId="LiveId" clId="{EF37B72E-874E-4229-AD3A-8C57E44B2BF4}" dt="2023-12-07T05:55:49.161" v="751" actId="1076"/>
          <ac:picMkLst>
            <pc:docMk/>
            <pc:sldMk cId="3384720044" sldId="309"/>
            <ac:picMk id="3" creationId="{79E17D9D-86BB-6AB3-22FD-EB59C310E94D}"/>
          </ac:picMkLst>
        </pc:picChg>
        <pc:picChg chg="add mod">
          <ac:chgData name="ishpreet kaur" userId="b793849427126e7d" providerId="LiveId" clId="{EF37B72E-874E-4229-AD3A-8C57E44B2BF4}" dt="2023-12-07T05:55:57.875" v="752"/>
          <ac:picMkLst>
            <pc:docMk/>
            <pc:sldMk cId="3384720044" sldId="309"/>
            <ac:picMk id="4" creationId="{9918A8F1-7097-4160-13B2-0B7E9C0698E9}"/>
          </ac:picMkLst>
        </pc:picChg>
      </pc:sldChg>
      <pc:sldChg chg="modSp add mod">
        <pc:chgData name="ishpreet kaur" userId="b793849427126e7d" providerId="LiveId" clId="{EF37B72E-874E-4229-AD3A-8C57E44B2BF4}" dt="2023-12-07T12:55:19.565" v="891" actId="20577"/>
        <pc:sldMkLst>
          <pc:docMk/>
          <pc:sldMk cId="2012599620" sldId="316"/>
        </pc:sldMkLst>
        <pc:spChg chg="mod">
          <ac:chgData name="ishpreet kaur" userId="b793849427126e7d" providerId="LiveId" clId="{EF37B72E-874E-4229-AD3A-8C57E44B2BF4}" dt="2023-12-07T12:55:19.565" v="891" actId="20577"/>
          <ac:spMkLst>
            <pc:docMk/>
            <pc:sldMk cId="2012599620" sldId="316"/>
            <ac:spMk id="3" creationId="{0EA001E2-FED8-3FDD-710F-D1E5FB89A53C}"/>
          </ac:spMkLst>
        </pc:spChg>
      </pc:sldChg>
      <pc:sldChg chg="add">
        <pc:chgData name="ishpreet kaur" userId="b793849427126e7d" providerId="LiveId" clId="{EF37B72E-874E-4229-AD3A-8C57E44B2BF4}" dt="2023-12-07T12:55:13.715" v="889"/>
        <pc:sldMkLst>
          <pc:docMk/>
          <pc:sldMk cId="816775750" sldId="319"/>
        </pc:sldMkLst>
      </pc:sldChg>
      <pc:sldChg chg="add">
        <pc:chgData name="ishpreet kaur" userId="b793849427126e7d" providerId="LiveId" clId="{EF37B72E-874E-4229-AD3A-8C57E44B2BF4}" dt="2023-12-07T12:55:13.715" v="889"/>
        <pc:sldMkLst>
          <pc:docMk/>
          <pc:sldMk cId="546574060" sldId="320"/>
        </pc:sldMkLst>
      </pc:sldChg>
      <pc:sldChg chg="addSp modSp new del">
        <pc:chgData name="ishpreet kaur" userId="b793849427126e7d" providerId="LiveId" clId="{EF37B72E-874E-4229-AD3A-8C57E44B2BF4}" dt="2023-12-07T13:11:03.883" v="923" actId="47"/>
        <pc:sldMkLst>
          <pc:docMk/>
          <pc:sldMk cId="2823462882" sldId="321"/>
        </pc:sldMkLst>
        <pc:picChg chg="add mod">
          <ac:chgData name="ishpreet kaur" userId="b793849427126e7d" providerId="LiveId" clId="{EF37B72E-874E-4229-AD3A-8C57E44B2BF4}" dt="2023-12-07T13:10:39.599" v="917"/>
          <ac:picMkLst>
            <pc:docMk/>
            <pc:sldMk cId="2823462882" sldId="321"/>
            <ac:picMk id="2" creationId="{9F4F586B-42FA-06A0-83DE-7FE30F34E9CF}"/>
          </ac:picMkLst>
        </pc:picChg>
        <pc:picChg chg="add mod">
          <ac:chgData name="ishpreet kaur" userId="b793849427126e7d" providerId="LiveId" clId="{EF37B72E-874E-4229-AD3A-8C57E44B2BF4}" dt="2023-12-07T13:10:45.222" v="918"/>
          <ac:picMkLst>
            <pc:docMk/>
            <pc:sldMk cId="2823462882" sldId="321"/>
            <ac:picMk id="3" creationId="{C2D30A43-34E8-FBCD-05E5-56FD2F425B3B}"/>
          </ac:picMkLst>
        </pc:picChg>
      </pc:sldChg>
      <pc:sldMasterChg chg="delSldLayout">
        <pc:chgData name="ishpreet kaur" userId="b793849427126e7d" providerId="LiveId" clId="{EF37B72E-874E-4229-AD3A-8C57E44B2BF4}" dt="2023-12-07T05:26:55.859" v="362" actId="47"/>
        <pc:sldMasterMkLst>
          <pc:docMk/>
          <pc:sldMasterMk cId="0" sldId="2147483661"/>
        </pc:sldMasterMkLst>
        <pc:sldLayoutChg chg="del">
          <pc:chgData name="ishpreet kaur" userId="b793849427126e7d" providerId="LiveId" clId="{EF37B72E-874E-4229-AD3A-8C57E44B2BF4}" dt="2023-12-07T05:26:55.859" v="362" actId="47"/>
          <pc:sldLayoutMkLst>
            <pc:docMk/>
            <pc:sldMasterMk cId="0" sldId="2147483661"/>
            <pc:sldLayoutMk cId="0" sldId="2147483656"/>
          </pc:sldLayoutMkLst>
        </pc:sldLayoutChg>
      </pc:sldMasterChg>
    </pc:docChg>
  </pc:docChgLst>
  <pc:docChgLst>
    <pc:chgData name="ishpreet kaur" userId="b793849427126e7d" providerId="LiveId" clId="{DE2EBD65-C339-4B73-B580-F525C08E41F2}"/>
    <pc:docChg chg="undo custSel addSld delSld modSld sldOrd">
      <pc:chgData name="ishpreet kaur" userId="b793849427126e7d" providerId="LiveId" clId="{DE2EBD65-C339-4B73-B580-F525C08E41F2}" dt="2023-12-16T06:23:17.821" v="542" actId="20577"/>
      <pc:docMkLst>
        <pc:docMk/>
      </pc:docMkLst>
      <pc:sldChg chg="del">
        <pc:chgData name="ishpreet kaur" userId="b793849427126e7d" providerId="LiveId" clId="{DE2EBD65-C339-4B73-B580-F525C08E41F2}" dt="2023-12-07T14:56:35.085" v="52" actId="47"/>
        <pc:sldMkLst>
          <pc:docMk/>
          <pc:sldMk cId="0" sldId="256"/>
        </pc:sldMkLst>
      </pc:sldChg>
      <pc:sldChg chg="del">
        <pc:chgData name="ishpreet kaur" userId="b793849427126e7d" providerId="LiveId" clId="{DE2EBD65-C339-4B73-B580-F525C08E41F2}" dt="2023-12-07T14:57:41.746" v="60" actId="47"/>
        <pc:sldMkLst>
          <pc:docMk/>
          <pc:sldMk cId="0" sldId="257"/>
        </pc:sldMkLst>
      </pc:sldChg>
      <pc:sldChg chg="addSp modSp add del mod">
        <pc:chgData name="ishpreet kaur" userId="b793849427126e7d" providerId="LiveId" clId="{DE2EBD65-C339-4B73-B580-F525C08E41F2}" dt="2023-12-07T15:15:25.253" v="173" actId="1076"/>
        <pc:sldMkLst>
          <pc:docMk/>
          <pc:sldMk cId="0" sldId="258"/>
        </pc:sldMkLst>
        <pc:picChg chg="add mod">
          <ac:chgData name="ishpreet kaur" userId="b793849427126e7d" providerId="LiveId" clId="{DE2EBD65-C339-4B73-B580-F525C08E41F2}" dt="2023-12-07T15:14:41.714" v="164" actId="14100"/>
          <ac:picMkLst>
            <pc:docMk/>
            <pc:sldMk cId="0" sldId="258"/>
            <ac:picMk id="21" creationId="{8EAF66D5-8373-8C56-1178-7C208DADE8CA}"/>
          </ac:picMkLst>
        </pc:picChg>
        <pc:picChg chg="add mod">
          <ac:chgData name="ishpreet kaur" userId="b793849427126e7d" providerId="LiveId" clId="{DE2EBD65-C339-4B73-B580-F525C08E41F2}" dt="2023-12-07T15:15:25.253" v="173" actId="1076"/>
          <ac:picMkLst>
            <pc:docMk/>
            <pc:sldMk cId="0" sldId="258"/>
            <ac:picMk id="22" creationId="{08DA36A2-CE9F-2C7A-8807-7134794A69F3}"/>
          </ac:picMkLst>
        </pc:picChg>
      </pc:sldChg>
      <pc:sldChg chg="addSp modSp add del mod">
        <pc:chgData name="ishpreet kaur" userId="b793849427126e7d" providerId="LiveId" clId="{DE2EBD65-C339-4B73-B580-F525C08E41F2}" dt="2023-12-07T15:15:16.586" v="171"/>
        <pc:sldMkLst>
          <pc:docMk/>
          <pc:sldMk cId="0" sldId="259"/>
        </pc:sldMkLst>
        <pc:picChg chg="add mod">
          <ac:chgData name="ishpreet kaur" userId="b793849427126e7d" providerId="LiveId" clId="{DE2EBD65-C339-4B73-B580-F525C08E41F2}" dt="2023-12-07T15:14:52.456" v="167" actId="14100"/>
          <ac:picMkLst>
            <pc:docMk/>
            <pc:sldMk cId="0" sldId="259"/>
            <ac:picMk id="17" creationId="{6C930D08-9AC7-A5B7-1192-B0E4A3D8827E}"/>
          </ac:picMkLst>
        </pc:picChg>
        <pc:picChg chg="add mod">
          <ac:chgData name="ishpreet kaur" userId="b793849427126e7d" providerId="LiveId" clId="{DE2EBD65-C339-4B73-B580-F525C08E41F2}" dt="2023-12-07T15:15:16.586" v="171"/>
          <ac:picMkLst>
            <pc:docMk/>
            <pc:sldMk cId="0" sldId="259"/>
            <ac:picMk id="18" creationId="{B0D80069-F3B5-5565-3A30-432D2A74F79D}"/>
          </ac:picMkLst>
        </pc:picChg>
      </pc:sldChg>
      <pc:sldChg chg="addSp modSp add del">
        <pc:chgData name="ishpreet kaur" userId="b793849427126e7d" providerId="LiveId" clId="{DE2EBD65-C339-4B73-B580-F525C08E41F2}" dt="2023-12-07T15:15:12.361" v="170"/>
        <pc:sldMkLst>
          <pc:docMk/>
          <pc:sldMk cId="0" sldId="260"/>
        </pc:sldMkLst>
        <pc:picChg chg="add mod">
          <ac:chgData name="ishpreet kaur" userId="b793849427126e7d" providerId="LiveId" clId="{DE2EBD65-C339-4B73-B580-F525C08E41F2}" dt="2023-12-07T15:14:58.793" v="168"/>
          <ac:picMkLst>
            <pc:docMk/>
            <pc:sldMk cId="0" sldId="260"/>
            <ac:picMk id="17" creationId="{89D0A02B-4FF0-0140-B3D1-53F677A6B840}"/>
          </ac:picMkLst>
        </pc:picChg>
        <pc:picChg chg="add mod">
          <ac:chgData name="ishpreet kaur" userId="b793849427126e7d" providerId="LiveId" clId="{DE2EBD65-C339-4B73-B580-F525C08E41F2}" dt="2023-12-07T15:15:12.361" v="170"/>
          <ac:picMkLst>
            <pc:docMk/>
            <pc:sldMk cId="0" sldId="260"/>
            <ac:picMk id="18" creationId="{AA17890A-0DEF-59F2-F33B-EB8955653143}"/>
          </ac:picMkLst>
        </pc:picChg>
      </pc:sldChg>
      <pc:sldChg chg="del">
        <pc:chgData name="ishpreet kaur" userId="b793849427126e7d" providerId="LiveId" clId="{DE2EBD65-C339-4B73-B580-F525C08E41F2}" dt="2023-12-07T15:02:12.251" v="150" actId="47"/>
        <pc:sldMkLst>
          <pc:docMk/>
          <pc:sldMk cId="0" sldId="261"/>
        </pc:sldMkLst>
      </pc:sldChg>
      <pc:sldChg chg="del">
        <pc:chgData name="ishpreet kaur" userId="b793849427126e7d" providerId="LiveId" clId="{DE2EBD65-C339-4B73-B580-F525C08E41F2}" dt="2023-12-07T15:02:12.251" v="150" actId="47"/>
        <pc:sldMkLst>
          <pc:docMk/>
          <pc:sldMk cId="0" sldId="262"/>
        </pc:sldMkLst>
      </pc:sldChg>
      <pc:sldChg chg="addSp delSp modSp mod">
        <pc:chgData name="ishpreet kaur" userId="b793849427126e7d" providerId="LiveId" clId="{DE2EBD65-C339-4B73-B580-F525C08E41F2}" dt="2023-12-07T15:06:15.264" v="161" actId="14100"/>
        <pc:sldMkLst>
          <pc:docMk/>
          <pc:sldMk cId="0" sldId="263"/>
        </pc:sldMkLst>
        <pc:spChg chg="mod">
          <ac:chgData name="ishpreet kaur" userId="b793849427126e7d" providerId="LiveId" clId="{DE2EBD65-C339-4B73-B580-F525C08E41F2}" dt="2023-12-07T14:54:41.604" v="47" actId="255"/>
          <ac:spMkLst>
            <pc:docMk/>
            <pc:sldMk cId="0" sldId="263"/>
            <ac:spMk id="177" creationId="{00000000-0000-0000-0000-000000000000}"/>
          </ac:spMkLst>
        </pc:spChg>
        <pc:picChg chg="add mod">
          <ac:chgData name="ishpreet kaur" userId="b793849427126e7d" providerId="LiveId" clId="{DE2EBD65-C339-4B73-B580-F525C08E41F2}" dt="2023-12-07T14:55:44.128" v="50" actId="1076"/>
          <ac:picMkLst>
            <pc:docMk/>
            <pc:sldMk cId="0" sldId="263"/>
            <ac:picMk id="1026" creationId="{8031E7D5-CDB5-6259-DF6E-1D05D1006708}"/>
          </ac:picMkLst>
        </pc:picChg>
        <pc:picChg chg="add mod">
          <ac:chgData name="ishpreet kaur" userId="b793849427126e7d" providerId="LiveId" clId="{DE2EBD65-C339-4B73-B580-F525C08E41F2}" dt="2023-12-07T15:06:15.264" v="161" actId="14100"/>
          <ac:picMkLst>
            <pc:docMk/>
            <pc:sldMk cId="0" sldId="263"/>
            <ac:picMk id="1028" creationId="{C389462E-5B4F-E8B7-4F6A-912A87CCE556}"/>
          </ac:picMkLst>
        </pc:picChg>
        <pc:picChg chg="del">
          <ac:chgData name="ishpreet kaur" userId="b793849427126e7d" providerId="LiveId" clId="{DE2EBD65-C339-4B73-B580-F525C08E41F2}" dt="2023-12-07T14:55:36.248" v="48" actId="478"/>
          <ac:picMkLst>
            <pc:docMk/>
            <pc:sldMk cId="0" sldId="263"/>
            <ac:picMk id="9218" creationId="{DC643706-BEDD-0780-EE47-20E7E6D2500E}"/>
          </ac:picMkLst>
        </pc:picChg>
      </pc:sldChg>
      <pc:sldChg chg="modSp mod">
        <pc:chgData name="ishpreet kaur" userId="b793849427126e7d" providerId="LiveId" clId="{DE2EBD65-C339-4B73-B580-F525C08E41F2}" dt="2023-12-16T06:23:17.821" v="542" actId="20577"/>
        <pc:sldMkLst>
          <pc:docMk/>
          <pc:sldMk cId="4138577463" sldId="295"/>
        </pc:sldMkLst>
        <pc:spChg chg="mod">
          <ac:chgData name="ishpreet kaur" userId="b793849427126e7d" providerId="LiveId" clId="{DE2EBD65-C339-4B73-B580-F525C08E41F2}" dt="2023-12-16T06:23:17.821" v="542" actId="20577"/>
          <ac:spMkLst>
            <pc:docMk/>
            <pc:sldMk cId="4138577463" sldId="295"/>
            <ac:spMk id="26" creationId="{00000000-0000-0000-0000-000000000000}"/>
          </ac:spMkLst>
        </pc:spChg>
      </pc:sldChg>
      <pc:sldChg chg="delSp modSp mod">
        <pc:chgData name="ishpreet kaur" userId="b793849427126e7d" providerId="LiveId" clId="{DE2EBD65-C339-4B73-B580-F525C08E41F2}" dt="2023-12-07T15:18:01.999" v="529" actId="478"/>
        <pc:sldMkLst>
          <pc:docMk/>
          <pc:sldMk cId="3372333973" sldId="296"/>
        </pc:sldMkLst>
        <pc:spChg chg="del mod">
          <ac:chgData name="ishpreet kaur" userId="b793849427126e7d" providerId="LiveId" clId="{DE2EBD65-C339-4B73-B580-F525C08E41F2}" dt="2023-12-07T15:18:01.999" v="529" actId="478"/>
          <ac:spMkLst>
            <pc:docMk/>
            <pc:sldMk cId="3372333973" sldId="296"/>
            <ac:spMk id="5" creationId="{00000000-0000-0000-0000-000000000000}"/>
          </ac:spMkLst>
        </pc:spChg>
        <pc:spChg chg="del">
          <ac:chgData name="ishpreet kaur" userId="b793849427126e7d" providerId="LiveId" clId="{DE2EBD65-C339-4B73-B580-F525C08E41F2}" dt="2023-12-07T15:17:57.951" v="527" actId="478"/>
          <ac:spMkLst>
            <pc:docMk/>
            <pc:sldMk cId="3372333973" sldId="296"/>
            <ac:spMk id="10" creationId="{00000000-0000-0000-0000-000000000000}"/>
          </ac:spMkLst>
        </pc:spChg>
      </pc:sldChg>
      <pc:sldChg chg="delSp modSp mod">
        <pc:chgData name="ishpreet kaur" userId="b793849427126e7d" providerId="LiveId" clId="{DE2EBD65-C339-4B73-B580-F525C08E41F2}" dt="2023-12-07T15:17:50.020" v="525" actId="478"/>
        <pc:sldMkLst>
          <pc:docMk/>
          <pc:sldMk cId="2656585060" sldId="297"/>
        </pc:sldMkLst>
        <pc:spChg chg="del mod">
          <ac:chgData name="ishpreet kaur" userId="b793849427126e7d" providerId="LiveId" clId="{DE2EBD65-C339-4B73-B580-F525C08E41F2}" dt="2023-12-07T15:17:50.020" v="525" actId="478"/>
          <ac:spMkLst>
            <pc:docMk/>
            <pc:sldMk cId="2656585060" sldId="297"/>
            <ac:spMk id="5" creationId="{00000000-0000-0000-0000-000000000000}"/>
          </ac:spMkLst>
        </pc:spChg>
      </pc:sldChg>
      <pc:sldChg chg="delSp mod">
        <pc:chgData name="ishpreet kaur" userId="b793849427126e7d" providerId="LiveId" clId="{DE2EBD65-C339-4B73-B580-F525C08E41F2}" dt="2023-12-07T15:17:38.029" v="522" actId="478"/>
        <pc:sldMkLst>
          <pc:docMk/>
          <pc:sldMk cId="2446935434" sldId="298"/>
        </pc:sldMkLst>
        <pc:spChg chg="del">
          <ac:chgData name="ishpreet kaur" userId="b793849427126e7d" providerId="LiveId" clId="{DE2EBD65-C339-4B73-B580-F525C08E41F2}" dt="2023-12-07T15:17:35.827" v="521" actId="478"/>
          <ac:spMkLst>
            <pc:docMk/>
            <pc:sldMk cId="2446935434" sldId="298"/>
            <ac:spMk id="5" creationId="{00000000-0000-0000-0000-000000000000}"/>
          </ac:spMkLst>
        </pc:spChg>
        <pc:spChg chg="del">
          <ac:chgData name="ishpreet kaur" userId="b793849427126e7d" providerId="LiveId" clId="{DE2EBD65-C339-4B73-B580-F525C08E41F2}" dt="2023-12-07T15:17:38.029" v="522" actId="478"/>
          <ac:spMkLst>
            <pc:docMk/>
            <pc:sldMk cId="2446935434" sldId="298"/>
            <ac:spMk id="10" creationId="{00000000-0000-0000-0000-000000000000}"/>
          </ac:spMkLst>
        </pc:spChg>
      </pc:sldChg>
      <pc:sldChg chg="addSp modSp">
        <pc:chgData name="ishpreet kaur" userId="b793849427126e7d" providerId="LiveId" clId="{DE2EBD65-C339-4B73-B580-F525C08E41F2}" dt="2023-12-07T15:15:05.231" v="169"/>
        <pc:sldMkLst>
          <pc:docMk/>
          <pc:sldMk cId="4012863944" sldId="299"/>
        </pc:sldMkLst>
        <pc:picChg chg="add mod">
          <ac:chgData name="ishpreet kaur" userId="b793849427126e7d" providerId="LiveId" clId="{DE2EBD65-C339-4B73-B580-F525C08E41F2}" dt="2023-12-07T15:15:05.231" v="169"/>
          <ac:picMkLst>
            <pc:docMk/>
            <pc:sldMk cId="4012863944" sldId="299"/>
            <ac:picMk id="2" creationId="{2094F27A-9615-BA43-81C7-1814A200346C}"/>
          </ac:picMkLst>
        </pc:picChg>
      </pc:sldChg>
      <pc:sldChg chg="del">
        <pc:chgData name="ishpreet kaur" userId="b793849427126e7d" providerId="LiveId" clId="{DE2EBD65-C339-4B73-B580-F525C08E41F2}" dt="2023-12-07T15:02:12.251" v="150" actId="47"/>
        <pc:sldMkLst>
          <pc:docMk/>
          <pc:sldMk cId="0" sldId="303"/>
        </pc:sldMkLst>
      </pc:sldChg>
      <pc:sldChg chg="del">
        <pc:chgData name="ishpreet kaur" userId="b793849427126e7d" providerId="LiveId" clId="{DE2EBD65-C339-4B73-B580-F525C08E41F2}" dt="2023-12-07T15:02:12.251" v="150" actId="47"/>
        <pc:sldMkLst>
          <pc:docMk/>
          <pc:sldMk cId="0" sldId="304"/>
        </pc:sldMkLst>
      </pc:sldChg>
      <pc:sldChg chg="del">
        <pc:chgData name="ishpreet kaur" userId="b793849427126e7d" providerId="LiveId" clId="{DE2EBD65-C339-4B73-B580-F525C08E41F2}" dt="2023-12-07T15:02:12.251" v="150" actId="47"/>
        <pc:sldMkLst>
          <pc:docMk/>
          <pc:sldMk cId="0" sldId="305"/>
        </pc:sldMkLst>
      </pc:sldChg>
      <pc:sldChg chg="del">
        <pc:chgData name="ishpreet kaur" userId="b793849427126e7d" providerId="LiveId" clId="{DE2EBD65-C339-4B73-B580-F525C08E41F2}" dt="2023-12-07T15:02:12.251" v="150" actId="47"/>
        <pc:sldMkLst>
          <pc:docMk/>
          <pc:sldMk cId="0" sldId="306"/>
        </pc:sldMkLst>
      </pc:sldChg>
      <pc:sldChg chg="del">
        <pc:chgData name="ishpreet kaur" userId="b793849427126e7d" providerId="LiveId" clId="{DE2EBD65-C339-4B73-B580-F525C08E41F2}" dt="2023-12-07T15:02:12.251" v="150" actId="47"/>
        <pc:sldMkLst>
          <pc:docMk/>
          <pc:sldMk cId="0" sldId="307"/>
        </pc:sldMkLst>
      </pc:sldChg>
      <pc:sldChg chg="del">
        <pc:chgData name="ishpreet kaur" userId="b793849427126e7d" providerId="LiveId" clId="{DE2EBD65-C339-4B73-B580-F525C08E41F2}" dt="2023-12-07T15:02:12.251" v="150" actId="47"/>
        <pc:sldMkLst>
          <pc:docMk/>
          <pc:sldMk cId="0" sldId="308"/>
        </pc:sldMkLst>
      </pc:sldChg>
      <pc:sldChg chg="modSp mod">
        <pc:chgData name="ishpreet kaur" userId="b793849427126e7d" providerId="LiveId" clId="{DE2EBD65-C339-4B73-B580-F525C08E41F2}" dt="2023-12-07T14:53:57.758" v="1" actId="20577"/>
        <pc:sldMkLst>
          <pc:docMk/>
          <pc:sldMk cId="2012599620" sldId="316"/>
        </pc:sldMkLst>
        <pc:spChg chg="mod">
          <ac:chgData name="ishpreet kaur" userId="b793849427126e7d" providerId="LiveId" clId="{DE2EBD65-C339-4B73-B580-F525C08E41F2}" dt="2023-12-07T14:53:57.758" v="1" actId="20577"/>
          <ac:spMkLst>
            <pc:docMk/>
            <pc:sldMk cId="2012599620" sldId="316"/>
            <ac:spMk id="3" creationId="{0EA001E2-FED8-3FDD-710F-D1E5FB89A53C}"/>
          </ac:spMkLst>
        </pc:spChg>
      </pc:sldChg>
      <pc:sldChg chg="addSp modSp mod">
        <pc:chgData name="ishpreet kaur" userId="b793849427126e7d" providerId="LiveId" clId="{DE2EBD65-C339-4B73-B580-F525C08E41F2}" dt="2023-12-07T15:16:49.008" v="517" actId="1076"/>
        <pc:sldMkLst>
          <pc:docMk/>
          <pc:sldMk cId="816775750" sldId="319"/>
        </pc:sldMkLst>
        <pc:spChg chg="mod">
          <ac:chgData name="ishpreet kaur" userId="b793849427126e7d" providerId="LiveId" clId="{DE2EBD65-C339-4B73-B580-F525C08E41F2}" dt="2023-12-07T15:16:27.473" v="515" actId="20577"/>
          <ac:spMkLst>
            <pc:docMk/>
            <pc:sldMk cId="816775750" sldId="319"/>
            <ac:spMk id="8" creationId="{10EED39B-8ACC-D623-0525-11F14AF4FA4B}"/>
          </ac:spMkLst>
        </pc:spChg>
        <pc:picChg chg="add mod">
          <ac:chgData name="ishpreet kaur" userId="b793849427126e7d" providerId="LiveId" clId="{DE2EBD65-C339-4B73-B580-F525C08E41F2}" dt="2023-12-07T15:16:23.286" v="457"/>
          <ac:picMkLst>
            <pc:docMk/>
            <pc:sldMk cId="816775750" sldId="319"/>
            <ac:picMk id="2" creationId="{648B658F-3D4E-9ED3-9D14-DE656B7C4D0E}"/>
          </ac:picMkLst>
        </pc:picChg>
        <pc:picChg chg="add mod">
          <ac:chgData name="ishpreet kaur" userId="b793849427126e7d" providerId="LiveId" clId="{DE2EBD65-C339-4B73-B580-F525C08E41F2}" dt="2023-12-07T15:16:49.008" v="517" actId="1076"/>
          <ac:picMkLst>
            <pc:docMk/>
            <pc:sldMk cId="816775750" sldId="319"/>
            <ac:picMk id="3" creationId="{C902008C-44A4-61AC-E877-8B497033CAF8}"/>
          </ac:picMkLst>
        </pc:picChg>
      </pc:sldChg>
      <pc:sldChg chg="addSp delSp modSp mod">
        <pc:chgData name="ishpreet kaur" userId="b793849427126e7d" providerId="LiveId" clId="{DE2EBD65-C339-4B73-B580-F525C08E41F2}" dt="2023-12-07T15:17:03.439" v="520" actId="14100"/>
        <pc:sldMkLst>
          <pc:docMk/>
          <pc:sldMk cId="546574060" sldId="320"/>
        </pc:sldMkLst>
        <pc:spChg chg="del mod">
          <ac:chgData name="ishpreet kaur" userId="b793849427126e7d" providerId="LiveId" clId="{DE2EBD65-C339-4B73-B580-F525C08E41F2}" dt="2023-12-07T15:16:09.201" v="454" actId="478"/>
          <ac:spMkLst>
            <pc:docMk/>
            <pc:sldMk cId="546574060" sldId="320"/>
            <ac:spMk id="8" creationId="{10EED39B-8ACC-D623-0525-11F14AF4FA4B}"/>
          </ac:spMkLst>
        </pc:spChg>
        <pc:picChg chg="add del mod">
          <ac:chgData name="ishpreet kaur" userId="b793849427126e7d" providerId="LiveId" clId="{DE2EBD65-C339-4B73-B580-F525C08E41F2}" dt="2023-12-07T15:15:41.874" v="209" actId="478"/>
          <ac:picMkLst>
            <pc:docMk/>
            <pc:sldMk cId="546574060" sldId="320"/>
            <ac:picMk id="2" creationId="{4A816ED2-1C6F-6727-CB06-81D07716C31F}"/>
          </ac:picMkLst>
        </pc:picChg>
        <pc:picChg chg="add del mod">
          <ac:chgData name="ishpreet kaur" userId="b793849427126e7d" providerId="LiveId" clId="{DE2EBD65-C339-4B73-B580-F525C08E41F2}" dt="2023-12-07T15:15:46.302" v="211" actId="478"/>
          <ac:picMkLst>
            <pc:docMk/>
            <pc:sldMk cId="546574060" sldId="320"/>
            <ac:picMk id="3" creationId="{24CF4051-885D-A860-7DAA-EF7DD39CDEA2}"/>
          </ac:picMkLst>
        </pc:picChg>
        <pc:picChg chg="add del mod">
          <ac:chgData name="ishpreet kaur" userId="b793849427126e7d" providerId="LiveId" clId="{DE2EBD65-C339-4B73-B580-F525C08E41F2}" dt="2023-12-07T15:15:50.049" v="213" actId="478"/>
          <ac:picMkLst>
            <pc:docMk/>
            <pc:sldMk cId="546574060" sldId="320"/>
            <ac:picMk id="4" creationId="{CD11E91C-FFBE-2847-E5E1-3CB08D4E875F}"/>
          </ac:picMkLst>
        </pc:picChg>
        <pc:picChg chg="add del mod">
          <ac:chgData name="ishpreet kaur" userId="b793849427126e7d" providerId="LiveId" clId="{DE2EBD65-C339-4B73-B580-F525C08E41F2}" dt="2023-12-07T15:16:15.086" v="456" actId="478"/>
          <ac:picMkLst>
            <pc:docMk/>
            <pc:sldMk cId="546574060" sldId="320"/>
            <ac:picMk id="5" creationId="{28B1FC82-A199-A585-93C4-D2741D597FD3}"/>
          </ac:picMkLst>
        </pc:picChg>
        <pc:picChg chg="add mod">
          <ac:chgData name="ishpreet kaur" userId="b793849427126e7d" providerId="LiveId" clId="{DE2EBD65-C339-4B73-B580-F525C08E41F2}" dt="2023-12-07T15:16:52.595" v="518"/>
          <ac:picMkLst>
            <pc:docMk/>
            <pc:sldMk cId="546574060" sldId="320"/>
            <ac:picMk id="7" creationId="{D0BF4690-2BFC-2A9C-19D7-990A968187F1}"/>
          </ac:picMkLst>
        </pc:picChg>
        <pc:picChg chg="add mod">
          <ac:chgData name="ishpreet kaur" userId="b793849427126e7d" providerId="LiveId" clId="{DE2EBD65-C339-4B73-B580-F525C08E41F2}" dt="2023-12-07T15:17:03.439" v="520" actId="14100"/>
          <ac:picMkLst>
            <pc:docMk/>
            <pc:sldMk cId="546574060" sldId="320"/>
            <ac:picMk id="9" creationId="{A91F1BBE-329A-A17C-5F67-AD9D35E4F507}"/>
          </ac:picMkLst>
        </pc:picChg>
      </pc:sldChg>
      <pc:sldChg chg="addSp delSp modSp add mod">
        <pc:chgData name="ishpreet kaur" userId="b793849427126e7d" providerId="LiveId" clId="{DE2EBD65-C339-4B73-B580-F525C08E41F2}" dt="2023-12-07T15:07:20.454" v="162" actId="478"/>
        <pc:sldMkLst>
          <pc:docMk/>
          <pc:sldMk cId="0" sldId="321"/>
        </pc:sldMkLst>
        <pc:picChg chg="del mod">
          <ac:chgData name="ishpreet kaur" userId="b793849427126e7d" providerId="LiveId" clId="{DE2EBD65-C339-4B73-B580-F525C08E41F2}" dt="2023-12-07T15:07:20.454" v="162" actId="478"/>
          <ac:picMkLst>
            <pc:docMk/>
            <pc:sldMk cId="0" sldId="321"/>
            <ac:picMk id="4" creationId="{00000000-0000-0000-0000-000000000000}"/>
          </ac:picMkLst>
        </pc:picChg>
        <pc:picChg chg="add mod">
          <ac:chgData name="ishpreet kaur" userId="b793849427126e7d" providerId="LiveId" clId="{DE2EBD65-C339-4B73-B580-F525C08E41F2}" dt="2023-12-07T14:56:50.807" v="55"/>
          <ac:picMkLst>
            <pc:docMk/>
            <pc:sldMk cId="0" sldId="321"/>
            <ac:picMk id="8" creationId="{33D30D28-90EE-48E1-1FA4-C3E63EA4613B}"/>
          </ac:picMkLst>
        </pc:picChg>
        <pc:picChg chg="add mod">
          <ac:chgData name="ishpreet kaur" userId="b793849427126e7d" providerId="LiveId" clId="{DE2EBD65-C339-4B73-B580-F525C08E41F2}" dt="2023-12-07T14:57:09.108" v="58" actId="1076"/>
          <ac:picMkLst>
            <pc:docMk/>
            <pc:sldMk cId="0" sldId="321"/>
            <ac:picMk id="9" creationId="{1E7E6339-2328-3735-431A-5DDC7E4E02C4}"/>
          </ac:picMkLst>
        </pc:picChg>
      </pc:sldChg>
      <pc:sldChg chg="addSp modSp add">
        <pc:chgData name="ishpreet kaur" userId="b793849427126e7d" providerId="LiveId" clId="{DE2EBD65-C339-4B73-B580-F525C08E41F2}" dt="2023-12-07T15:00:42.329" v="147"/>
        <pc:sldMkLst>
          <pc:docMk/>
          <pc:sldMk cId="0" sldId="322"/>
        </pc:sldMkLst>
        <pc:picChg chg="add mod">
          <ac:chgData name="ishpreet kaur" userId="b793849427126e7d" providerId="LiveId" clId="{DE2EBD65-C339-4B73-B580-F525C08E41F2}" dt="2023-12-07T14:58:41.562" v="67"/>
          <ac:picMkLst>
            <pc:docMk/>
            <pc:sldMk cId="0" sldId="322"/>
            <ac:picMk id="11" creationId="{37D55D46-8C99-F386-0BE0-45EE9129ED56}"/>
          </ac:picMkLst>
        </pc:picChg>
        <pc:picChg chg="add mod">
          <ac:chgData name="ishpreet kaur" userId="b793849427126e7d" providerId="LiveId" clId="{DE2EBD65-C339-4B73-B580-F525C08E41F2}" dt="2023-12-07T15:00:42.329" v="147"/>
          <ac:picMkLst>
            <pc:docMk/>
            <pc:sldMk cId="0" sldId="322"/>
            <ac:picMk id="12" creationId="{C0A2C9FB-2377-760C-F2ED-C0728FFB9331}"/>
          </ac:picMkLst>
        </pc:picChg>
      </pc:sldChg>
      <pc:sldChg chg="addSp delSp modSp add mod ord">
        <pc:chgData name="ishpreet kaur" userId="b793849427126e7d" providerId="LiveId" clId="{DE2EBD65-C339-4B73-B580-F525C08E41F2}" dt="2023-12-07T15:04:49.540" v="156"/>
        <pc:sldMkLst>
          <pc:docMk/>
          <pc:sldMk cId="0" sldId="323"/>
        </pc:sldMkLst>
        <pc:spChg chg="mod">
          <ac:chgData name="ishpreet kaur" userId="b793849427126e7d" providerId="LiveId" clId="{DE2EBD65-C339-4B73-B580-F525C08E41F2}" dt="2023-12-07T15:02:29.499" v="151" actId="20577"/>
          <ac:spMkLst>
            <pc:docMk/>
            <pc:sldMk cId="0" sldId="323"/>
            <ac:spMk id="3" creationId="{00000000-0000-0000-0000-000000000000}"/>
          </ac:spMkLst>
        </pc:spChg>
        <pc:picChg chg="del">
          <ac:chgData name="ishpreet kaur" userId="b793849427126e7d" providerId="LiveId" clId="{DE2EBD65-C339-4B73-B580-F525C08E41F2}" dt="2023-12-07T14:58:29.578" v="65" actId="478"/>
          <ac:picMkLst>
            <pc:docMk/>
            <pc:sldMk cId="0" sldId="323"/>
            <ac:picMk id="4" creationId="{00000000-0000-0000-0000-000000000000}"/>
          </ac:picMkLst>
        </pc:picChg>
        <pc:picChg chg="del">
          <ac:chgData name="ishpreet kaur" userId="b793849427126e7d" providerId="LiveId" clId="{DE2EBD65-C339-4B73-B580-F525C08E41F2}" dt="2023-12-07T14:58:26.007" v="64" actId="478"/>
          <ac:picMkLst>
            <pc:docMk/>
            <pc:sldMk cId="0" sldId="323"/>
            <ac:picMk id="10" creationId="{00000000-0000-0000-0000-000000000000}"/>
          </ac:picMkLst>
        </pc:picChg>
        <pc:picChg chg="add mod">
          <ac:chgData name="ishpreet kaur" userId="b793849427126e7d" providerId="LiveId" clId="{DE2EBD65-C339-4B73-B580-F525C08E41F2}" dt="2023-12-07T14:59:18.147" v="72"/>
          <ac:picMkLst>
            <pc:docMk/>
            <pc:sldMk cId="0" sldId="323"/>
            <ac:picMk id="11" creationId="{06C0AF7B-BBBB-E311-9664-E91AE91DE516}"/>
          </ac:picMkLst>
        </pc:picChg>
        <pc:picChg chg="add mod">
          <ac:chgData name="ishpreet kaur" userId="b793849427126e7d" providerId="LiveId" clId="{DE2EBD65-C339-4B73-B580-F525C08E41F2}" dt="2023-12-07T15:00:45.778" v="148"/>
          <ac:picMkLst>
            <pc:docMk/>
            <pc:sldMk cId="0" sldId="323"/>
            <ac:picMk id="12" creationId="{5F6C9B5C-3E2F-6C29-E086-4F7ED286FEB8}"/>
          </ac:picMkLst>
        </pc:picChg>
      </pc:sldChg>
      <pc:sldChg chg="addSp delSp modSp add mod">
        <pc:chgData name="ishpreet kaur" userId="b793849427126e7d" providerId="LiveId" clId="{DE2EBD65-C339-4B73-B580-F525C08E41F2}" dt="2023-12-07T15:00:48.582" v="149"/>
        <pc:sldMkLst>
          <pc:docMk/>
          <pc:sldMk cId="0" sldId="324"/>
        </pc:sldMkLst>
        <pc:spChg chg="mod">
          <ac:chgData name="ishpreet kaur" userId="b793849427126e7d" providerId="LiveId" clId="{DE2EBD65-C339-4B73-B580-F525C08E41F2}" dt="2023-12-07T15:00:08.236" v="145" actId="20577"/>
          <ac:spMkLst>
            <pc:docMk/>
            <pc:sldMk cId="0" sldId="324"/>
            <ac:spMk id="5" creationId="{00000000-0000-0000-0000-000000000000}"/>
          </ac:spMkLst>
        </pc:spChg>
        <pc:picChg chg="del">
          <ac:chgData name="ishpreet kaur" userId="b793849427126e7d" providerId="LiveId" clId="{DE2EBD65-C339-4B73-B580-F525C08E41F2}" dt="2023-12-07T14:58:33.936" v="66" actId="478"/>
          <ac:picMkLst>
            <pc:docMk/>
            <pc:sldMk cId="0" sldId="324"/>
            <ac:picMk id="4" creationId="{00000000-0000-0000-0000-000000000000}"/>
          </ac:picMkLst>
        </pc:picChg>
        <pc:picChg chg="del">
          <ac:chgData name="ishpreet kaur" userId="b793849427126e7d" providerId="LiveId" clId="{DE2EBD65-C339-4B73-B580-F525C08E41F2}" dt="2023-12-07T14:58:23.160" v="63" actId="478"/>
          <ac:picMkLst>
            <pc:docMk/>
            <pc:sldMk cId="0" sldId="324"/>
            <ac:picMk id="22" creationId="{00000000-0000-0000-0000-000000000000}"/>
          </ac:picMkLst>
        </pc:picChg>
        <pc:picChg chg="add mod">
          <ac:chgData name="ishpreet kaur" userId="b793849427126e7d" providerId="LiveId" clId="{DE2EBD65-C339-4B73-B580-F525C08E41F2}" dt="2023-12-07T15:00:13.960" v="146" actId="1076"/>
          <ac:picMkLst>
            <pc:docMk/>
            <pc:sldMk cId="0" sldId="324"/>
            <ac:picMk id="23" creationId="{A4E1AB52-1234-8251-5B1E-DB3176CC26AB}"/>
          </ac:picMkLst>
        </pc:picChg>
        <pc:picChg chg="add mod">
          <ac:chgData name="ishpreet kaur" userId="b793849427126e7d" providerId="LiveId" clId="{DE2EBD65-C339-4B73-B580-F525C08E41F2}" dt="2023-12-07T15:00:48.582" v="149"/>
          <ac:picMkLst>
            <pc:docMk/>
            <pc:sldMk cId="0" sldId="324"/>
            <ac:picMk id="24" creationId="{A4E246A6-DF70-1D1C-F65A-E104E0F6AA3E}"/>
          </ac:picMkLst>
        </pc:picChg>
      </pc:sldChg>
      <pc:sldChg chg="add del">
        <pc:chgData name="ishpreet kaur" userId="b793849427126e7d" providerId="LiveId" clId="{DE2EBD65-C339-4B73-B580-F525C08E41F2}" dt="2023-12-07T14:59:07.542" v="71" actId="47"/>
        <pc:sldMkLst>
          <pc:docMk/>
          <pc:sldMk cId="2634567037" sldId="325"/>
        </pc:sldMkLst>
      </pc:sldChg>
      <pc:sldMasterChg chg="delSldLayout">
        <pc:chgData name="ishpreet kaur" userId="b793849427126e7d" providerId="LiveId" clId="{DE2EBD65-C339-4B73-B580-F525C08E41F2}" dt="2023-12-07T15:02:12.251" v="150" actId="47"/>
        <pc:sldMasterMkLst>
          <pc:docMk/>
          <pc:sldMasterMk cId="2044597705" sldId="2147483754"/>
        </pc:sldMasterMkLst>
        <pc:sldLayoutChg chg="del">
          <pc:chgData name="ishpreet kaur" userId="b793849427126e7d" providerId="LiveId" clId="{DE2EBD65-C339-4B73-B580-F525C08E41F2}" dt="2023-12-07T15:02:12.251" v="150" actId="47"/>
          <pc:sldLayoutMkLst>
            <pc:docMk/>
            <pc:sldMasterMk cId="2044597705" sldId="2147483754"/>
            <pc:sldLayoutMk cId="2463703741" sldId="2147483766"/>
          </pc:sldLayoutMkLst>
        </pc:sldLayoutChg>
      </pc:sldMaster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0.JPG>
</file>

<file path=ppt/media/image11.JPG>
</file>

<file path=ppt/media/image18.JPG>
</file>

<file path=ppt/media/image2.png>
</file>

<file path=ppt/media/image3.png>
</file>

<file path=ppt/media/image37.JPG>
</file>

<file path=ppt/media/image4.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461297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6643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2617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9" name="Google Shape;269;p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3453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8f8132bac9_0_3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8f8132bac9_0_30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g8f8132bac9_0_309: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68</a:t>
            </a:fld>
            <a:endParaRPr/>
          </a:p>
        </p:txBody>
      </p:sp>
    </p:spTree>
    <p:extLst>
      <p:ext uri="{BB962C8B-B14F-4D97-AF65-F5344CB8AC3E}">
        <p14:creationId xmlns:p14="http://schemas.microsoft.com/office/powerpoint/2010/main" val="30490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613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212A6E-2D19-E7DE-4DCC-17C71C9A88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D4ACF0A3-D5F1-1165-DAD8-D031923032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ABB86968-95B4-487A-94E7-2315F94A4A15}"/>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EBA727A5-C32B-06C7-1434-2E34BA4322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0691BFF-F3B0-054A-8B8B-1A20860B84A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56310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40D862-3EF9-E235-A0DB-285602FBDED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2C68E9AD-A603-A454-7365-950D3A5EE2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FB538E9-65A6-4680-73D4-278CCD0BD4F9}"/>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8F55D351-1B86-A09C-74D4-0FE9FACF12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89CB8CD6-98F6-B4AD-D303-953848028EE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65973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BAE6209-D4F0-D5A7-B3AC-9DC2AAB34B0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F5417C31-286B-00C3-51B1-B1A593CCA7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B23C4E08-D0F8-9483-E7B3-81458334D57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4CEA80D1-1F10-149D-3B2A-5E705BF945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818760A-3875-F345-761D-669C4E0D856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08721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43"/>
        <p:cNvGrpSpPr/>
        <p:nvPr/>
      </p:nvGrpSpPr>
      <p:grpSpPr>
        <a:xfrm>
          <a:off x="0" y="0"/>
          <a:ext cx="0" cy="0"/>
          <a:chOff x="0" y="0"/>
          <a:chExt cx="0" cy="0"/>
        </a:xfrm>
      </p:grpSpPr>
      <p:sp>
        <p:nvSpPr>
          <p:cNvPr id="44" name="Google Shape;4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1147641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554B39-6CAF-3601-C6CB-A349F5E38F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F217CAAA-F7C7-2721-2B9E-53B9421E15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0DD6A1C1-BF85-48F4-24B5-29F6D3C51BD1}"/>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1978D845-84C9-05F1-3124-065F821889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26E7A77F-BC57-4F4A-3119-C8E8E802C1C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7658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9A8BE1-BEF6-763E-64CF-0FDBA307EC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5AF3D67E-5E42-61A4-22CB-059516AD56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00D8400D-6579-97E2-F8D5-96A7514BE6C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4F8EEEBF-F1F7-7048-0A94-D432811489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EFAB95A-9701-D7C8-FBF7-4D633A2845C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17279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B82BEA-CA58-1BF1-A462-6C68F0B01E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997A2A67-1002-1688-3C9C-BAEB33AE44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F918E4C-D007-B3F9-CE45-0A818BA58EE4}"/>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D314F10F-FF63-72D8-8CD8-5E9128C525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8F1DC54-9E76-50A1-3E83-9702263D34D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14306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333DCB-DDA1-3B3A-9F08-565963AA887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CE76797A-B132-6148-FE14-87C5A1B918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C4D5BF7F-4D61-0725-9AC3-2CA762F296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7F742865-5CFC-9AF4-BF23-3197E818740C}"/>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CF35FED9-F932-24A7-37A0-0F1E2779B0B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AFE03B61-3978-6E72-F29E-D5CD8CBF629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551009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5E4678-B147-ABA2-A763-D4EAAC0EB7A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6054F4F6-E35D-519E-65F3-1EFF29C464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41AD147C-7FCD-6AA1-20ED-FEFF198FFE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77D59295-9CCB-8777-12DB-2B60547441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3C1369B1-BDEA-040D-628D-B224E3429C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5D6AF2AB-454A-A4DE-912B-3580DA8C5B85}"/>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xmlns="" id="{12E4FDE9-98C4-CB3C-5136-448BD3631A2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A3136C16-6F69-257F-75DE-FA05519F889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712307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87AB8A-4E4E-C06D-90AF-9F47CFB1D14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C9584D07-BA8B-42AD-D5AA-159BC2EB5376}"/>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xmlns="" id="{CE548736-0703-9B82-062B-980B5AA8A7A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27A282E2-70FE-1363-4B12-C8540DD1E09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551007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4410B75-410E-BE43-37DF-F62D0836BD62}"/>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xmlns="" id="{CDF72857-4F82-300D-7F1D-350EF081A81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BA78B806-4029-9AEC-C4B8-C355FF6108C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2560793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E4782A-1F75-DD0B-8843-743E6154B3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F8AF1C00-D07D-E9AE-A53A-3B0AB812A41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489AABC-6078-30AD-88E0-1405B801545E}"/>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18CD44F9-85A2-9446-DAB3-2524831705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CDD38534-6AD6-6A3D-92C2-23437235FA9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329286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DA0D1F-85EC-BC14-5882-A60E64FC7F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92529A24-D578-A748-B23E-503BA19DF3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DFB3B6C7-3A8A-C883-5FF8-4C186C4253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4AED2033-F0B8-3545-5657-71D06BD73AC1}"/>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3E9206A4-3639-292E-E1E2-05FD2CCFCB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6F266DBE-0A99-D834-AD4C-BD1179A61B3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913207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01BE0D-6F88-651D-56C4-869882C8F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C28C4CC2-BB79-D1F7-B2FE-0D871B117F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8E155DFD-51FA-2CA6-91FF-994BCBC545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6501498-A4A9-AB50-9B8B-9DE7883FC0EC}"/>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D66D416F-532F-A074-A4AB-2CB9B8464C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2D78F70C-1D7A-E127-6FC5-2EDEEA46BE1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97717551"/>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8BF433-151D-D0AE-4954-30153D31256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E639C95D-54CC-0942-1DCB-7390916933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E914869-AFBF-5F70-43F9-F07933BE5F4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0296FA85-13AB-CD29-3B82-BA700DF742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DCF18CE-B436-29D2-79D4-8A286AF3BE5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000718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D7024363-FA4D-BAE7-6CCC-391EDFC117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A4231BF9-18F8-52E4-6751-E9AA0914C0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4DB10CCB-EF23-B590-DCAC-75C6A333BE56}"/>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ADC19901-7F67-3C89-6A7A-FA6665A762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391396F-6FAA-DB33-EB21-CF33758DD8B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05834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EB8B6C-7A9B-2AA9-7279-3749A92CBA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D34AB53-17E1-609C-72FD-16CAC80988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7F4449D0-B3F3-A7FD-FA64-933E26FC2E5E}"/>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xmlns="" id="{B29BF770-846F-DB7A-285A-393A22F8F6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975C5DF-6EA7-C9F6-6945-C9E155BBBC9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71792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EA9E4E-4E8E-7FC2-887C-C88ED090302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085014E6-E9FF-4F93-0A24-54F6D1C4FD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FD3830F3-83F6-044D-A79D-D2F84533C8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B2BB0323-4D11-6AF5-EAF8-70ED3A48A6A4}"/>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628323F5-F04E-96BF-AC16-F111439A35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445EB8D2-0519-1BE4-F47A-02D211F7F85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29137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432CF1-7A83-5A9E-5C66-24E90A5FE9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241715F3-40D2-12FD-499B-6C3873CCD4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F030549D-9447-F838-BEC5-7ACE507143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F1326943-D911-EF2D-A03A-D023FE40B4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EE144E7D-73F7-F508-4751-B0F963718E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57DAD464-8256-39E4-CF7D-74005CAB89F7}"/>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xmlns="" id="{9D185DD6-A3C4-9919-DB62-64334596CDF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A8238A3D-912B-D4AD-CAA4-AB8074B7110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71567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CD19FC-AD6F-5395-08B7-4CC7878B654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14BC0CB9-6A19-C4F1-458D-8316D97F3654}"/>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xmlns="" id="{D54C9725-4C90-9746-CDD2-C5FA9064B39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72C25660-727E-1865-8950-7192AD15520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549101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F96B94B-A686-EE9E-9189-A5F6AD8F5210}"/>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xmlns="" id="{97304495-F94D-5A6C-1654-413E2B3E7C0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E4DE6C7C-38B4-DB71-2E8A-F2F4237773B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6074292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DA1D20-2EB5-E7B0-4924-2C1C4FED77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00CB3C9-6C31-4861-C4C0-854949CA07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57103740-7CAF-959A-F098-B3C2B98F30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61097275-0DEF-FB0E-DE9B-1C5F6B9E20B7}"/>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CA15FFB0-D06C-EF09-E1D6-ED111B6583C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97F7BA5F-B64D-1ADE-36E9-B761F26EBBB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09811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AE5F2A-0BFD-255F-4660-76577EE04C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965B0F8F-1BA6-3399-742E-42C83ACDCB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46884D43-B029-91B4-7226-DC527E501D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3313F15-981A-F51F-B8A0-AEB1FA0A26B9}"/>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xmlns="" id="{C4F3B61E-93E4-95F1-DBE7-A1DE9EC64D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F21E995-3B6F-93F5-9615-DF7913DF1D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9678539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3AF5BE87-7D88-EAF1-A4CF-57792B847C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5A71762B-2222-8FFF-F041-833AFAC826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0EE63B8-DEAA-CB5C-86C4-5A0C92FAAE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xmlns="" id="{E67A33C1-A205-56AF-0A69-2250E88A0C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35F3926D-90BC-836D-31EA-5FDFE03B38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44741701"/>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0771441-AE20-ED14-3B36-233CD4FE25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A81E81C2-26B0-059B-EDFB-0AEEB109EF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99053F6-19F1-B577-146E-74A8113FB6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xmlns="" id="{B8145D1D-B072-1A97-C052-A8634109C5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BBF71F23-3E7D-2B25-DDCD-1559E13888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44597705"/>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8.xml"/><Relationship Id="rId5" Type="http://schemas.microsoft.com/office/2007/relationships/hdphoto" Target="../media/hdphoto1.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microsoft.com/office/2007/relationships/hdphoto" Target="../media/hdphoto1.wdp"/><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8.xml"/><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microsoft.com/office/2007/relationships/hdphoto" Target="../media/hdphoto1.wdp"/><Relationship Id="rId4" Type="http://schemas.openxmlformats.org/officeDocument/2006/relationships/image" Target="../media/image2.png"/></Relationships>
</file>

<file path=ppt/slides/_rels/slide67.xml.rels><?xml version="1.0" encoding="UTF-8" standalone="yes"?>
<Relationships xmlns="http://schemas.openxmlformats.org/package/2006/relationships"><Relationship Id="rId8" Type="http://schemas.openxmlformats.org/officeDocument/2006/relationships/hyperlink" Target="https://www.amazon.in/s/ref=dp_byline_sr_book_2?ie=UTF8&amp;field-author=Alexander+T.+Wells&amp;search-alias=stripbooks" TargetMode="External"/><Relationship Id="rId3" Type="http://schemas.openxmlformats.org/officeDocument/2006/relationships/image" Target="../media/image2.png"/><Relationship Id="rId7" Type="http://schemas.openxmlformats.org/officeDocument/2006/relationships/hyperlink" Target="https://www.amazon.in/s/ref=dp_byline_sr_book_1?ie=UTF8&amp;field-author=Seth+Young&amp;search-alias=stripbook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www.amazon.in/Christopher-J-Blow/e/B001HPS860/ref=dp_byline_cont_ebooks_1" TargetMode="External"/><Relationship Id="rId5" Type="http://schemas.openxmlformats.org/officeDocument/2006/relationships/image" Target="../media/image3.png"/><Relationship Id="rId4" Type="http://schemas.microsoft.com/office/2007/relationships/hdphoto" Target="../media/hdphoto1.wdp"/></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3.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5427343"/>
            <a:ext cx="12196420" cy="15185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8" y="5901987"/>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a:spLocks/>
          </p:cNvSpPr>
          <p:nvPr/>
        </p:nvSpPr>
        <p:spPr>
          <a:xfrm>
            <a:off x="8763000" y="6508752"/>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a:extLst>
              <a:ext uri="{FF2B5EF4-FFF2-40B4-BE49-F238E27FC236}">
                <a16:creationId xmlns:a16="http://schemas.microsoft.com/office/drawing/2014/main" xmlns="" id="{0983CA01-DED8-4A8A-82CA-5B1BE1DADB0C}"/>
              </a:ext>
            </a:extLst>
          </p:cNvPr>
          <p:cNvSpPr/>
          <p:nvPr/>
        </p:nvSpPr>
        <p:spPr>
          <a:xfrm flipV="1">
            <a:off x="9506858"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graphicFrame>
        <p:nvGraphicFramePr>
          <p:cNvPr id="48" name="Object 47">
            <a:extLst>
              <a:ext uri="{FF2B5EF4-FFF2-40B4-BE49-F238E27FC236}">
                <a16:creationId xmlns:a16="http://schemas.microsoft.com/office/drawing/2014/main" xmlns="" id="{CAD0D7B8-E462-453C-B296-CA0154FA54AE}"/>
              </a:ext>
            </a:extLst>
          </p:cNvPr>
          <p:cNvGraphicFramePr>
            <a:graphicFrameLocks noChangeAspect="1"/>
          </p:cNvGraphicFramePr>
          <p:nvPr/>
        </p:nvGraphicFramePr>
        <p:xfrm>
          <a:off x="212725" y="2486025"/>
          <a:ext cx="4587875" cy="4371975"/>
        </p:xfrm>
        <a:graphic>
          <a:graphicData uri="http://schemas.openxmlformats.org/presentationml/2006/ole">
            <mc:AlternateContent xmlns:mc="http://schemas.openxmlformats.org/markup-compatibility/2006">
              <mc:Choice xmlns:v="urn:schemas-microsoft-com:vml" Requires="v">
                <p:oleObj spid="_x0000_s1063" name="CorelDRAW" r:id="rId3" imgW="2169000" imgH="2169360" progId="">
                  <p:embed/>
                </p:oleObj>
              </mc:Choice>
              <mc:Fallback>
                <p:oleObj name="CorelDRAW" r:id="rId3" imgW="2169000" imgH="2169360" progId="">
                  <p:embed/>
                  <p:pic>
                    <p:nvPicPr>
                      <p:cNvPr id="48" name="Object 47">
                        <a:extLst>
                          <a:ext uri="{FF2B5EF4-FFF2-40B4-BE49-F238E27FC236}">
                            <a16:creationId xmlns:a16="http://schemas.microsoft.com/office/drawing/2014/main" xmlns="" id="{CAD0D7B8-E462-453C-B296-CA0154FA54AE}"/>
                          </a:ext>
                        </a:extLst>
                      </p:cNvPr>
                      <p:cNvPicPr>
                        <a:picLocks noChangeAspect="1" noChangeArrowheads="1"/>
                      </p:cNvPicPr>
                      <p:nvPr/>
                    </p:nvPicPr>
                    <p:blipFill>
                      <a:blip r:embed="rId4">
                        <a:lum bright="76000"/>
                        <a:extLst>
                          <a:ext uri="{28A0092B-C50C-407E-A947-70E740481C1C}">
                            <a14:useLocalDpi xmlns:a14="http://schemas.microsoft.com/office/drawing/2010/main" val="0"/>
                          </a:ext>
                        </a:extLst>
                      </a:blip>
                      <a:srcRect/>
                      <a:stretch>
                        <a:fillRect/>
                      </a:stretch>
                    </p:blipFill>
                    <p:spPr bwMode="auto">
                      <a:xfrm>
                        <a:off x="212725" y="2486025"/>
                        <a:ext cx="4587875" cy="43719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7" name="Right Triangle 36">
            <a:extLst>
              <a:ext uri="{FF2B5EF4-FFF2-40B4-BE49-F238E27FC236}">
                <a16:creationId xmlns:a16="http://schemas.microsoft.com/office/drawing/2014/main" xmlns="" id="{0983CA01-DED8-4A8A-82CA-5B1BE1DADB0C}"/>
              </a:ext>
            </a:extLst>
          </p:cNvPr>
          <p:cNvSpPr/>
          <p:nvPr/>
        </p:nvSpPr>
        <p:spPr>
          <a:xfrm flipH="1">
            <a:off x="7045437" y="0"/>
            <a:ext cx="5146563"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124076" y="2025527"/>
            <a:ext cx="6829425" cy="1580679"/>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p:cNvPicPr>
            <a:picLocks noChangeAspect="1"/>
          </p:cNvPicPr>
          <p:nvPr/>
        </p:nvPicPr>
        <p:blipFill>
          <a:blip r:embed="rId5" cstate="print">
            <a:extLst>
              <a:ext uri="{BEBA8EAE-BF5A-486C-A8C5-ECC9F3942E4B}">
                <a14:imgProps xmlns:a14="http://schemas.microsoft.com/office/drawing/2010/main">
                  <a14:imgLayer r:embed="rId6">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12105" y="24501"/>
            <a:ext cx="3859753" cy="1538254"/>
          </a:xfrm>
          <a:prstGeom prst="rect">
            <a:avLst/>
          </a:prstGeom>
        </p:spPr>
      </p:pic>
      <p:sp>
        <p:nvSpPr>
          <p:cNvPr id="43" name="Right Triangle 42"/>
          <p:cNvSpPr/>
          <p:nvPr/>
        </p:nvSpPr>
        <p:spPr>
          <a:xfrm rot="10800000" flipV="1">
            <a:off x="9829798" y="5334001"/>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2"/>
            <a:ext cx="492860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Times New Roman" pitchFamily="18" charset="0"/>
                <a:ea typeface="Karla" pitchFamily="2" charset="0"/>
                <a:cs typeface="Times New Roman" pitchFamily="18" charset="0"/>
              </a:rPr>
              <a:t>DISCOVER . </a:t>
            </a:r>
            <a:r>
              <a:rPr lang="en-US" sz="2000" b="1" dirty="0">
                <a:solidFill>
                  <a:srgbClr val="C00000"/>
                </a:solidFill>
                <a:latin typeface="Times New Roman" pitchFamily="18" charset="0"/>
                <a:ea typeface="Karla" pitchFamily="2" charset="0"/>
                <a:cs typeface="Times New Roman" pitchFamily="18" charset="0"/>
              </a:rPr>
              <a:t>LEARN</a:t>
            </a:r>
            <a:r>
              <a:rPr lang="en-US" sz="2000" b="1" dirty="0">
                <a:solidFill>
                  <a:prstClr val="black">
                    <a:lumMod val="65000"/>
                    <a:lumOff val="35000"/>
                  </a:prstClr>
                </a:solidFill>
                <a:latin typeface="Times New Roman" pitchFamily="18" charset="0"/>
                <a:ea typeface="Karla" pitchFamily="2" charset="0"/>
                <a:cs typeface="Times New Roman" pitchFamily="18" charset="0"/>
              </a:rPr>
              <a:t> . EMPOWER</a:t>
            </a:r>
            <a:endParaRPr lang="en-US" sz="1200" b="1" dirty="0">
              <a:solidFill>
                <a:prstClr val="black"/>
              </a:solidFill>
              <a:latin typeface="Times New Roman" pitchFamily="18" charset="0"/>
              <a:cs typeface="Times New Roman" pitchFamily="18"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2"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a:spLocks noChangeArrowheads="1"/>
          </p:cNvSpPr>
          <p:nvPr/>
        </p:nvSpPr>
        <p:spPr bwMode="auto">
          <a:xfrm>
            <a:off x="1883175" y="1413007"/>
            <a:ext cx="9521079" cy="6584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3200" b="1" dirty="0">
                <a:latin typeface="Arial Black" panose="020B0A04020102020204" pitchFamily="34" charset="0"/>
                <a:ea typeface="Karla" pitchFamily="2" charset="0"/>
                <a:cs typeface="Karla" pitchFamily="2" charset="0"/>
              </a:rPr>
              <a:t>UNIVERSITY INSTITUTE OF TOURISM AND HOSPITALITY MANAGEMENT</a:t>
            </a:r>
          </a:p>
          <a:p>
            <a:pPr lvl="0" algn="ctr" defTabSz="622300">
              <a:lnSpc>
                <a:spcPct val="90000"/>
              </a:lnSpc>
              <a:spcBef>
                <a:spcPct val="0"/>
              </a:spcBef>
              <a:spcAft>
                <a:spcPct val="35000"/>
              </a:spcAft>
            </a:pPr>
            <a:r>
              <a:rPr lang="en-US" sz="3200" b="1" dirty="0">
                <a:latin typeface="Arial Black" panose="020B0A04020102020204" pitchFamily="34" charset="0"/>
                <a:ea typeface="Karla" pitchFamily="2" charset="0"/>
                <a:cs typeface="Karla" pitchFamily="2" charset="0"/>
              </a:rPr>
              <a:t>DEPARTMENT-AIRLINES</a:t>
            </a:r>
          </a:p>
          <a:p>
            <a:pPr algn="ctr" defTabSz="622300">
              <a:lnSpc>
                <a:spcPct val="90000"/>
              </a:lnSpc>
              <a:spcBef>
                <a:spcPct val="0"/>
              </a:spcBef>
              <a:spcAft>
                <a:spcPct val="35000"/>
              </a:spcAft>
            </a:pPr>
            <a:r>
              <a:rPr lang="en-US" sz="3200" b="1" dirty="0"/>
              <a:t>Subject Name- Airport Terminal Operations</a:t>
            </a:r>
            <a:endParaRPr lang="en-US" sz="3200" dirty="0"/>
          </a:p>
          <a:p>
            <a:pPr algn="ctr" defTabSz="622300">
              <a:lnSpc>
                <a:spcPct val="90000"/>
              </a:lnSpc>
              <a:spcBef>
                <a:spcPct val="0"/>
              </a:spcBef>
              <a:spcAft>
                <a:spcPct val="35000"/>
              </a:spcAft>
            </a:pPr>
            <a:r>
              <a:rPr lang="en-US" sz="3200" dirty="0">
                <a:latin typeface="Times New Roman" panose="02020603050405020304" pitchFamily="18" charset="0"/>
                <a:ea typeface="Calibri" panose="020F0502020204030204" pitchFamily="34" charset="0"/>
                <a:cs typeface="Times New Roman" panose="02020603050405020304" pitchFamily="18" charset="0"/>
              </a:rPr>
              <a:t>Code- 23AAP-111/23TTP-111</a:t>
            </a:r>
            <a:endParaRPr lang="en-US" sz="2800" dirty="0">
              <a:latin typeface="Calibri" panose="020F0502020204030204" pitchFamily="34" charset="0"/>
              <a:ea typeface="Calibri" panose="020F0502020204030204" pitchFamily="34" charset="0"/>
              <a:cs typeface="Times New Roman" panose="02020603050405020304" pitchFamily="18" charset="0"/>
            </a:endParaRPr>
          </a:p>
          <a:p>
            <a:pPr lvl="0" algn="r">
              <a:lnSpc>
                <a:spcPct val="90000"/>
              </a:lnSpc>
              <a:spcBef>
                <a:spcPts val="1000"/>
              </a:spcBef>
            </a:pPr>
            <a:r>
              <a:rPr lang="en-US" sz="2400" dirty="0">
                <a:latin typeface="Cambria" pitchFamily="18" charset="0"/>
                <a:cs typeface="Times New Roman" panose="02020603050405020304" pitchFamily="18" charset="0"/>
              </a:rPr>
              <a:t>Faculty name:</a:t>
            </a:r>
          </a:p>
          <a:p>
            <a:pPr lvl="0" algn="ctr" defTabSz="622300">
              <a:lnSpc>
                <a:spcPct val="90000"/>
              </a:lnSpc>
              <a:spcBef>
                <a:spcPct val="0"/>
              </a:spcBef>
              <a:spcAft>
                <a:spcPct val="35000"/>
              </a:spcAft>
            </a:pPr>
            <a:r>
              <a:rPr lang="en-US" sz="3200" b="1" dirty="0" smtClean="0">
                <a:solidFill>
                  <a:prstClr val="black">
                    <a:lumMod val="85000"/>
                    <a:lumOff val="15000"/>
                  </a:prstClr>
                </a:solidFill>
                <a:latin typeface="Times New Roman" panose="02020603050405020304" pitchFamily="18" charset="0"/>
                <a:cs typeface="Times New Roman" panose="02020603050405020304" pitchFamily="18" charset="0"/>
              </a:rPr>
              <a:t> </a:t>
            </a:r>
            <a:endParaRPr lang="en-US" sz="3200" b="1" dirty="0">
              <a:solidFill>
                <a:prstClr val="black">
                  <a:lumMod val="85000"/>
                  <a:lumOff val="15000"/>
                </a:prstClr>
              </a:solidFill>
              <a:latin typeface="Times New Roman" panose="02020603050405020304" pitchFamily="18" charset="0"/>
              <a:cs typeface="Times New Roman" panose="02020603050405020304" pitchFamily="18" charset="0"/>
            </a:endParaRPr>
          </a:p>
          <a:p>
            <a:pPr algn="ctr" defTabSz="622300">
              <a:lnSpc>
                <a:spcPct val="90000"/>
              </a:lnSpc>
              <a:spcBef>
                <a:spcPct val="0"/>
              </a:spcBef>
              <a:spcAft>
                <a:spcPct val="35000"/>
              </a:spcAft>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lvl="0" algn="r">
              <a:lnSpc>
                <a:spcPct val="90000"/>
              </a:lnSpc>
              <a:spcBef>
                <a:spcPts val="1000"/>
              </a:spcBef>
            </a:pPr>
            <a:endParaRPr lang="en-US" sz="3200" b="1" dirty="0">
              <a:solidFill>
                <a:prstClr val="black">
                  <a:lumMod val="85000"/>
                  <a:lumOff val="15000"/>
                </a:prstClr>
              </a:solidFill>
              <a:latin typeface="Times New Roman" panose="02020603050405020304" pitchFamily="18" charset="0"/>
              <a:cs typeface="Times New Roman" panose="02020603050405020304" pitchFamily="18" charset="0"/>
            </a:endParaRPr>
          </a:p>
          <a:p>
            <a:pPr lvl="0" algn="ctr" defTabSz="622300">
              <a:lnSpc>
                <a:spcPct val="90000"/>
              </a:lnSpc>
              <a:spcBef>
                <a:spcPct val="0"/>
              </a:spcBef>
              <a:spcAft>
                <a:spcPct val="35000"/>
              </a:spcAft>
            </a:pPr>
            <a:endParaRPr lang="en-US" sz="3200" b="1" dirty="0">
              <a:solidFill>
                <a:prstClr val="black">
                  <a:lumMod val="85000"/>
                  <a:lumOff val="15000"/>
                </a:prstClr>
              </a:solidFill>
              <a:latin typeface="Times New Roman" panose="02020603050405020304" pitchFamily="18" charset="0"/>
              <a:cs typeface="Times New Roman" panose="02020603050405020304" pitchFamily="18" charset="0"/>
            </a:endParaRPr>
          </a:p>
          <a:p>
            <a:pPr lvl="0" algn="ctr" defTabSz="622300">
              <a:lnSpc>
                <a:spcPct val="90000"/>
              </a:lnSpc>
              <a:spcBef>
                <a:spcPct val="0"/>
              </a:spcBef>
              <a:spcAft>
                <a:spcPct val="35000"/>
              </a:spcAft>
            </a:pPr>
            <a:r>
              <a:rPr lang="en-US" sz="3200" b="1" dirty="0">
                <a:solidFill>
                  <a:prstClr val="black">
                    <a:lumMod val="85000"/>
                    <a:lumOff val="15000"/>
                  </a:prstClr>
                </a:solidFill>
                <a:latin typeface="Times New Roman" panose="02020603050405020304" pitchFamily="18" charset="0"/>
                <a:cs typeface="Times New Roman" panose="02020603050405020304" pitchFamily="18" charset="0"/>
              </a:rPr>
              <a:t> </a:t>
            </a:r>
          </a:p>
          <a:p>
            <a:pPr eaLnBrk="1" hangingPunct="1"/>
            <a:endParaRPr lang="en-US" sz="1600" dirty="0">
              <a:latin typeface="Raleway ExtraBold" pitchFamily="34" charset="-52"/>
            </a:endParaRPr>
          </a:p>
        </p:txBody>
      </p:sp>
      <p:sp>
        <p:nvSpPr>
          <p:cNvPr id="3" name="Slide Number Placeholder 2">
            <a:extLst>
              <a:ext uri="{FF2B5EF4-FFF2-40B4-BE49-F238E27FC236}">
                <a16:creationId xmlns:a16="http://schemas.microsoft.com/office/drawing/2014/main" xmlns="" id="{4963AC14-5196-4CD3-8E71-DC87ABECB2CE}"/>
              </a:ext>
            </a:extLst>
          </p:cNvPr>
          <p:cNvSpPr>
            <a:spLocks noGrp="1"/>
          </p:cNvSpPr>
          <p:nvPr>
            <p:ph type="sldNum" sz="quarter" idx="12"/>
          </p:nvPr>
        </p:nvSpPr>
        <p:spPr/>
        <p:txBody>
          <a:bodyPr/>
          <a:lstStyle/>
          <a:p>
            <a:fld id="{BDCDBBEF-AA6C-4BA6-85B2-A17D7F280E38}" type="slidenum">
              <a:rPr lang="en-US" smtClean="0"/>
              <a:pPr/>
              <a:t>1</a:t>
            </a:fld>
            <a:endParaRPr lang="en-US"/>
          </a:p>
        </p:txBody>
      </p:sp>
      <p:pic>
        <p:nvPicPr>
          <p:cNvPr id="18" name="Picture 127" descr="Affordable Distance Education in Punjab by India&amp;#39;s Best Private University  - Chandigarh University"/>
          <p:cNvPicPr>
            <a:picLocks noChangeAspect="1" noChangeArrowheads="1"/>
          </p:cNvPicPr>
          <p:nvPr/>
        </p:nvPicPr>
        <p:blipFill>
          <a:blip r:embed="rId7" cstate="print"/>
          <a:srcRect/>
          <a:stretch>
            <a:fillRect/>
          </a:stretch>
        </p:blipFill>
        <p:spPr bwMode="auto">
          <a:xfrm>
            <a:off x="9113520" y="0"/>
            <a:ext cx="3078480" cy="1095940"/>
          </a:xfrm>
          <a:prstGeom prst="rect">
            <a:avLst/>
          </a:prstGeom>
          <a:noFill/>
        </p:spPr>
      </p:pic>
    </p:spTree>
    <p:extLst>
      <p:ext uri="{BB962C8B-B14F-4D97-AF65-F5344CB8AC3E}">
        <p14:creationId xmlns:p14="http://schemas.microsoft.com/office/powerpoint/2010/main" val="4138577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Maximum 9 customers </a:t>
            </a:r>
            <a:r>
              <a:rPr lang="en-US" dirty="0" smtClean="0"/>
              <a:t>can </a:t>
            </a:r>
            <a:r>
              <a:rPr lang="en-US" dirty="0"/>
              <a:t>be booked in 1 PNR. If more than 9 customers are travelling they should contact the call </a:t>
            </a:r>
            <a:r>
              <a:rPr lang="en-US" dirty="0" smtClean="0"/>
              <a:t>center.</a:t>
            </a:r>
          </a:p>
          <a:p>
            <a:r>
              <a:rPr lang="en-US" dirty="0"/>
              <a:t>Sign-in to be used during training </a:t>
            </a:r>
            <a:r>
              <a:rPr lang="en-US" dirty="0" smtClean="0"/>
              <a:t>:</a:t>
            </a:r>
          </a:p>
          <a:p>
            <a:endParaRPr lang="en-US" dirty="0"/>
          </a:p>
          <a:p>
            <a:endParaRPr lang="en-US" dirty="0"/>
          </a:p>
        </p:txBody>
      </p:sp>
      <p:pic>
        <p:nvPicPr>
          <p:cNvPr id="4" name="Picture 3"/>
          <p:cNvPicPr>
            <a:picLocks noChangeAspect="1"/>
          </p:cNvPicPr>
          <p:nvPr/>
        </p:nvPicPr>
        <p:blipFill>
          <a:blip r:embed="rId2"/>
          <a:stretch>
            <a:fillRect/>
          </a:stretch>
        </p:blipFill>
        <p:spPr>
          <a:xfrm>
            <a:off x="4203510" y="3433763"/>
            <a:ext cx="4244454" cy="2743200"/>
          </a:xfrm>
          <a:prstGeom prst="rect">
            <a:avLst/>
          </a:prstGeom>
        </p:spPr>
      </p:pic>
    </p:spTree>
    <p:extLst>
      <p:ext uri="{BB962C8B-B14F-4D97-AF65-F5344CB8AC3E}">
        <p14:creationId xmlns:p14="http://schemas.microsoft.com/office/powerpoint/2010/main" val="488595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0000"/>
                </a:solidFill>
              </a:rPr>
              <a:t>Function keys</a:t>
            </a:r>
          </a:p>
        </p:txBody>
      </p:sp>
      <p:pic>
        <p:nvPicPr>
          <p:cNvPr id="5" name="Content Placeholder 4"/>
          <p:cNvPicPr>
            <a:picLocks noGrp="1" noChangeAspect="1"/>
          </p:cNvPicPr>
          <p:nvPr>
            <p:ph idx="1"/>
          </p:nvPr>
        </p:nvPicPr>
        <p:blipFill>
          <a:blip r:embed="rId2"/>
          <a:stretch>
            <a:fillRect/>
          </a:stretch>
        </p:blipFill>
        <p:spPr>
          <a:xfrm>
            <a:off x="723331" y="1896253"/>
            <a:ext cx="10495129" cy="1515687"/>
          </a:xfrm>
          <a:prstGeom prst="rect">
            <a:avLst/>
          </a:prstGeom>
        </p:spPr>
      </p:pic>
      <p:sp>
        <p:nvSpPr>
          <p:cNvPr id="6" name="Rectangle 5"/>
          <p:cNvSpPr/>
          <p:nvPr/>
        </p:nvSpPr>
        <p:spPr>
          <a:xfrm>
            <a:off x="1574042" y="3907009"/>
            <a:ext cx="8265994" cy="1477328"/>
          </a:xfrm>
          <a:prstGeom prst="rect">
            <a:avLst/>
          </a:prstGeom>
        </p:spPr>
        <p:txBody>
          <a:bodyPr wrap="square">
            <a:spAutoFit/>
          </a:bodyPr>
          <a:lstStyle/>
          <a:p>
            <a:r>
              <a:rPr lang="en-US" dirty="0">
                <a:solidFill>
                  <a:srgbClr val="000000"/>
                </a:solidFill>
                <a:latin typeface="Calibri" panose="020F0502020204030204" pitchFamily="34" charset="0"/>
              </a:rPr>
              <a:t>F1: General </a:t>
            </a:r>
            <a:r>
              <a:rPr lang="en-US" dirty="0" err="1">
                <a:solidFill>
                  <a:srgbClr val="000000"/>
                </a:solidFill>
                <a:latin typeface="Calibri" panose="020F0502020204030204" pitchFamily="34" charset="0"/>
              </a:rPr>
              <a:t>reference</a:t>
            </a:r>
            <a:r>
              <a:rPr lang="en-US" b="1" dirty="0" err="1">
                <a:solidFill>
                  <a:srgbClr val="000000"/>
                </a:solidFill>
                <a:latin typeface="Calibri" panose="020F0502020204030204" pitchFamily="34" charset="0"/>
              </a:rPr>
              <a:t>.</a:t>
            </a:r>
            <a:r>
              <a:rPr lang="en-US" dirty="0" err="1">
                <a:solidFill>
                  <a:srgbClr val="000000"/>
                </a:solidFill>
                <a:latin typeface="Calibri" panose="020F0502020204030204" pitchFamily="34" charset="0"/>
              </a:rPr>
              <a:t>It</a:t>
            </a:r>
            <a:r>
              <a:rPr lang="en-US" dirty="0">
                <a:solidFill>
                  <a:srgbClr val="000000"/>
                </a:solidFill>
                <a:latin typeface="Calibri" panose="020F0502020204030204" pitchFamily="34" charset="0"/>
              </a:rPr>
              <a:t> contains all rules and regulations of </a:t>
            </a:r>
            <a:r>
              <a:rPr lang="en-US" dirty="0" smtClean="0">
                <a:solidFill>
                  <a:srgbClr val="000000"/>
                </a:solidFill>
                <a:latin typeface="Calibri" panose="020F0502020204030204" pitchFamily="34" charset="0"/>
              </a:rPr>
              <a:t>airline </a:t>
            </a:r>
            <a:r>
              <a:rPr lang="en-US" dirty="0">
                <a:solidFill>
                  <a:srgbClr val="000000"/>
                </a:solidFill>
                <a:latin typeface="Calibri" panose="020F0502020204030204" pitchFamily="34" charset="0"/>
              </a:rPr>
              <a:t>reservations. It is also called as </a:t>
            </a:r>
            <a:r>
              <a:rPr lang="en-US" dirty="0" err="1" smtClean="0">
                <a:solidFill>
                  <a:srgbClr val="000000"/>
                </a:solidFill>
                <a:latin typeface="Calibri" panose="020F0502020204030204" pitchFamily="34" charset="0"/>
              </a:rPr>
              <a:t>Skyspeedhelp</a:t>
            </a:r>
            <a:r>
              <a:rPr lang="en-US" dirty="0" smtClean="0">
                <a:solidFill>
                  <a:srgbClr val="000000"/>
                </a:solidFill>
                <a:latin typeface="Calibri" panose="020F0502020204030204" pitchFamily="34" charset="0"/>
              </a:rPr>
              <a:t>.</a:t>
            </a:r>
          </a:p>
          <a:p>
            <a:endParaRPr lang="en-US"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F2: Scratch </a:t>
            </a:r>
            <a:r>
              <a:rPr lang="en-US" dirty="0" err="1">
                <a:solidFill>
                  <a:srgbClr val="000000"/>
                </a:solidFill>
                <a:latin typeface="Calibri" panose="020F0502020204030204" pitchFamily="34" charset="0"/>
              </a:rPr>
              <a:t>pad</a:t>
            </a:r>
            <a:r>
              <a:rPr lang="en-US" b="1" dirty="0" err="1">
                <a:solidFill>
                  <a:srgbClr val="000000"/>
                </a:solidFill>
                <a:latin typeface="Calibri" panose="020F0502020204030204" pitchFamily="34" charset="0"/>
              </a:rPr>
              <a:t>.</a:t>
            </a:r>
            <a:r>
              <a:rPr lang="en-US" dirty="0" err="1">
                <a:solidFill>
                  <a:srgbClr val="000000"/>
                </a:solidFill>
                <a:latin typeface="Calibri" panose="020F0502020204030204" pitchFamily="34" charset="0"/>
              </a:rPr>
              <a:t>Can</a:t>
            </a:r>
            <a:r>
              <a:rPr lang="en-US" dirty="0">
                <a:solidFill>
                  <a:srgbClr val="000000"/>
                </a:solidFill>
                <a:latin typeface="Calibri" panose="020F0502020204030204" pitchFamily="34" charset="0"/>
              </a:rPr>
              <a:t> be used for making notes during reservation. The notes cannot be saved. </a:t>
            </a:r>
            <a:endParaRPr lang="en-US" dirty="0"/>
          </a:p>
        </p:txBody>
      </p:sp>
    </p:spTree>
    <p:extLst>
      <p:ext uri="{BB962C8B-B14F-4D97-AF65-F5344CB8AC3E}">
        <p14:creationId xmlns:p14="http://schemas.microsoft.com/office/powerpoint/2010/main" val="683213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ctr"/>
            <a:r>
              <a:rPr lang="en-US" b="1" dirty="0">
                <a:solidFill>
                  <a:srgbClr val="FF0000"/>
                </a:solidFill>
              </a:rPr>
              <a:t>F3: Availability</a:t>
            </a:r>
            <a:r>
              <a:rPr lang="en-US" b="1" dirty="0" smtClean="0">
                <a:solidFill>
                  <a:srgbClr val="FF0000"/>
                </a:solidFill>
              </a:rPr>
              <a:t>.</a:t>
            </a:r>
          </a:p>
          <a:p>
            <a:r>
              <a:rPr lang="en-US" dirty="0" smtClean="0"/>
              <a:t>Following </a:t>
            </a:r>
            <a:r>
              <a:rPr lang="en-US" dirty="0"/>
              <a:t>options are available on the function key</a:t>
            </a:r>
            <a:r>
              <a:rPr lang="en-US" dirty="0" smtClean="0"/>
              <a:t>.</a:t>
            </a:r>
          </a:p>
          <a:p>
            <a:endParaRPr lang="en-US" dirty="0"/>
          </a:p>
          <a:p>
            <a:r>
              <a:rPr lang="en-US" dirty="0" smtClean="0"/>
              <a:t>1.Availability </a:t>
            </a:r>
            <a:r>
              <a:rPr lang="en-US" dirty="0"/>
              <a:t>request</a:t>
            </a:r>
          </a:p>
          <a:p>
            <a:r>
              <a:rPr lang="en-US" dirty="0" smtClean="0"/>
              <a:t>2.3months </a:t>
            </a:r>
            <a:r>
              <a:rPr lang="en-US" dirty="0"/>
              <a:t>calendar</a:t>
            </a:r>
          </a:p>
          <a:p>
            <a:r>
              <a:rPr lang="en-US" dirty="0" smtClean="0"/>
              <a:t>3.Sectors </a:t>
            </a:r>
            <a:r>
              <a:rPr lang="en-US" dirty="0"/>
              <a:t>from and to</a:t>
            </a:r>
          </a:p>
          <a:p>
            <a:r>
              <a:rPr lang="en-US" dirty="0" smtClean="0"/>
              <a:t>4.Dates </a:t>
            </a:r>
            <a:r>
              <a:rPr lang="en-US" dirty="0"/>
              <a:t>(single journey / return journey / Onward journey Etc.) </a:t>
            </a:r>
            <a:endParaRPr lang="en-US" dirty="0" smtClean="0"/>
          </a:p>
          <a:p>
            <a:r>
              <a:rPr lang="en-US" b="1" dirty="0" smtClean="0"/>
              <a:t>.   </a:t>
            </a:r>
            <a:endParaRPr lang="en-US" dirty="0"/>
          </a:p>
          <a:p>
            <a:r>
              <a:rPr lang="en-US" dirty="0"/>
              <a:t>5</a:t>
            </a:r>
            <a:r>
              <a:rPr lang="en-US" dirty="0" smtClean="0"/>
              <a:t>.Number </a:t>
            </a:r>
            <a:r>
              <a:rPr lang="en-US" dirty="0"/>
              <a:t>and type of customers (Adult / Child)</a:t>
            </a:r>
          </a:p>
          <a:p>
            <a:endParaRPr lang="en-US" dirty="0"/>
          </a:p>
        </p:txBody>
      </p:sp>
    </p:spTree>
    <p:extLst>
      <p:ext uri="{BB962C8B-B14F-4D97-AF65-F5344CB8AC3E}">
        <p14:creationId xmlns:p14="http://schemas.microsoft.com/office/powerpoint/2010/main" val="1655838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3205" y="242294"/>
            <a:ext cx="11245755" cy="6267687"/>
          </a:xfrm>
        </p:spPr>
      </p:pic>
    </p:spTree>
    <p:extLst>
      <p:ext uri="{BB962C8B-B14F-4D97-AF65-F5344CB8AC3E}">
        <p14:creationId xmlns:p14="http://schemas.microsoft.com/office/powerpoint/2010/main" val="3990511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0000"/>
                </a:solidFill>
              </a:rPr>
              <a:t>F4: Reserve flight.</a:t>
            </a:r>
          </a:p>
        </p:txBody>
      </p:sp>
      <p:sp>
        <p:nvSpPr>
          <p:cNvPr id="3" name="Content Placeholder 2"/>
          <p:cNvSpPr>
            <a:spLocks noGrp="1"/>
          </p:cNvSpPr>
          <p:nvPr>
            <p:ph idx="1"/>
          </p:nvPr>
        </p:nvSpPr>
        <p:spPr/>
        <p:txBody>
          <a:bodyPr/>
          <a:lstStyle/>
          <a:p>
            <a:r>
              <a:rPr lang="en-US" dirty="0"/>
              <a:t>Click on Next. </a:t>
            </a:r>
            <a:r>
              <a:rPr lang="en-US" dirty="0" smtClean="0"/>
              <a:t>The </a:t>
            </a:r>
            <a:r>
              <a:rPr lang="en-US" dirty="0"/>
              <a:t>system will go to </a:t>
            </a:r>
            <a:r>
              <a:rPr lang="en-US" dirty="0" smtClean="0"/>
              <a:t>F4</a:t>
            </a:r>
          </a:p>
          <a:p>
            <a:endParaRPr lang="en-US" dirty="0"/>
          </a:p>
          <a:p>
            <a:r>
              <a:rPr lang="en-US" dirty="0"/>
              <a:t>All flights will appear on the screen from 00:00 till 23:59 in order. </a:t>
            </a:r>
          </a:p>
          <a:p>
            <a:r>
              <a:rPr lang="en-US" dirty="0"/>
              <a:t>Provide all flight details to customer and ask customer which flight he / she will prefer. Accordingly now click on desired flight.</a:t>
            </a:r>
          </a:p>
        </p:txBody>
      </p:sp>
    </p:spTree>
    <p:extLst>
      <p:ext uri="{BB962C8B-B14F-4D97-AF65-F5344CB8AC3E}">
        <p14:creationId xmlns:p14="http://schemas.microsoft.com/office/powerpoint/2010/main" val="2164625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50125" y="109182"/>
            <a:ext cx="11859905" cy="6605517"/>
          </a:xfrm>
          <a:prstGeom prst="rect">
            <a:avLst/>
          </a:prstGeom>
        </p:spPr>
      </p:pic>
    </p:spTree>
    <p:extLst>
      <p:ext uri="{BB962C8B-B14F-4D97-AF65-F5344CB8AC3E}">
        <p14:creationId xmlns:p14="http://schemas.microsoft.com/office/powerpoint/2010/main" val="22585518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Identification of flight: Based on the color coding the flight can be identified as follows.</a:t>
            </a:r>
            <a:endParaRPr lang="en-US" dirty="0"/>
          </a:p>
          <a:p>
            <a:r>
              <a:rPr lang="en-US" b="1" dirty="0">
                <a:solidFill>
                  <a:srgbClr val="00B050"/>
                </a:solidFill>
              </a:rPr>
              <a:t>Green</a:t>
            </a:r>
            <a:r>
              <a:rPr lang="en-US" b="1" dirty="0"/>
              <a:t>–Direct </a:t>
            </a:r>
            <a:endParaRPr lang="en-US" dirty="0"/>
          </a:p>
          <a:p>
            <a:r>
              <a:rPr lang="en-US" b="1" dirty="0" smtClean="0">
                <a:solidFill>
                  <a:srgbClr val="00B0F0"/>
                </a:solidFill>
              </a:rPr>
              <a:t>Blue</a:t>
            </a:r>
            <a:r>
              <a:rPr lang="en-US" b="1" dirty="0" smtClean="0"/>
              <a:t>–Transit</a:t>
            </a:r>
            <a:endParaRPr lang="en-US" dirty="0"/>
          </a:p>
          <a:p>
            <a:r>
              <a:rPr lang="en-US" b="1" dirty="0">
                <a:solidFill>
                  <a:srgbClr val="FFC000"/>
                </a:solidFill>
              </a:rPr>
              <a:t>Yellow</a:t>
            </a:r>
            <a:r>
              <a:rPr lang="en-US" b="1" dirty="0"/>
              <a:t>-transfer </a:t>
            </a:r>
            <a:endParaRPr lang="en-US" dirty="0"/>
          </a:p>
          <a:p>
            <a:r>
              <a:rPr lang="en-US" b="1" dirty="0"/>
              <a:t>Any flight with </a:t>
            </a:r>
            <a:r>
              <a:rPr lang="en-US" b="1" dirty="0">
                <a:solidFill>
                  <a:srgbClr val="FF0000"/>
                </a:solidFill>
              </a:rPr>
              <a:t>O Red </a:t>
            </a:r>
            <a:r>
              <a:rPr lang="en-US" b="1" dirty="0"/>
              <a:t>circle the flight is full and cannot be booked</a:t>
            </a:r>
            <a:r>
              <a:rPr lang="en-US" b="1" dirty="0" smtClean="0"/>
              <a:t>.</a:t>
            </a:r>
            <a:endParaRPr lang="en-US" dirty="0"/>
          </a:p>
        </p:txBody>
      </p:sp>
    </p:spTree>
    <p:extLst>
      <p:ext uri="{BB962C8B-B14F-4D97-AF65-F5344CB8AC3E}">
        <p14:creationId xmlns:p14="http://schemas.microsoft.com/office/powerpoint/2010/main" val="3290609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Please do not inform the customer the fare reflecting in front of the selected flight as the fare will not include taxes. The fare which reflects in the Amount due will be the correct fare to be charged and we will inform the same to the customer.</a:t>
            </a:r>
            <a:endParaRPr lang="en-US" dirty="0"/>
          </a:p>
        </p:txBody>
      </p:sp>
    </p:spTree>
    <p:extLst>
      <p:ext uri="{BB962C8B-B14F-4D97-AF65-F5344CB8AC3E}">
        <p14:creationId xmlns:p14="http://schemas.microsoft.com/office/powerpoint/2010/main" val="1021922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rgbClr val="FF0000"/>
                </a:solidFill>
              </a:rPr>
              <a:t>Click on Next the system will go to </a:t>
            </a:r>
            <a:r>
              <a:rPr lang="en-US" b="1" dirty="0" smtClean="0">
                <a:solidFill>
                  <a:srgbClr val="FF0000"/>
                </a:solidFill>
              </a:rPr>
              <a:t>2</a:t>
            </a:r>
            <a:r>
              <a:rPr lang="en-US" b="1" baseline="30000" dirty="0" smtClean="0">
                <a:solidFill>
                  <a:srgbClr val="FF0000"/>
                </a:solidFill>
              </a:rPr>
              <a:t>nd</a:t>
            </a:r>
            <a:r>
              <a:rPr lang="en-US" b="1" dirty="0" smtClean="0">
                <a:solidFill>
                  <a:srgbClr val="FF0000"/>
                </a:solidFill>
              </a:rPr>
              <a:t> page </a:t>
            </a:r>
            <a:r>
              <a:rPr lang="en-US" b="1" dirty="0">
                <a:solidFill>
                  <a:srgbClr val="FF0000"/>
                </a:solidFill>
              </a:rPr>
              <a:t>of F4, Where we need to reconfirm the flight selected.</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2072" y="1825625"/>
            <a:ext cx="9553431" cy="4834482"/>
          </a:xfrm>
        </p:spPr>
      </p:pic>
    </p:spTree>
    <p:extLst>
      <p:ext uri="{BB962C8B-B14F-4D97-AF65-F5344CB8AC3E}">
        <p14:creationId xmlns:p14="http://schemas.microsoft.com/office/powerpoint/2010/main" val="4237766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0000"/>
                </a:solidFill>
              </a:rPr>
              <a:t>F5: Customer Details</a:t>
            </a:r>
          </a:p>
        </p:txBody>
      </p:sp>
      <p:sp>
        <p:nvSpPr>
          <p:cNvPr id="3" name="Content Placeholder 2"/>
          <p:cNvSpPr>
            <a:spLocks noGrp="1"/>
          </p:cNvSpPr>
          <p:nvPr>
            <p:ph idx="1"/>
          </p:nvPr>
        </p:nvSpPr>
        <p:spPr/>
        <p:txBody>
          <a:bodyPr/>
          <a:lstStyle/>
          <a:p>
            <a:r>
              <a:rPr lang="en-US" dirty="0"/>
              <a:t>Click on next it will take you to F5.</a:t>
            </a:r>
          </a:p>
          <a:p>
            <a:r>
              <a:rPr lang="en-US" dirty="0"/>
              <a:t>F5: Customer Details</a:t>
            </a:r>
            <a:r>
              <a:rPr lang="en-US" b="1" dirty="0"/>
              <a:t>. It will have total 3pages </a:t>
            </a:r>
            <a:endParaRPr lang="en-US" dirty="0"/>
          </a:p>
          <a:p>
            <a:r>
              <a:rPr lang="en-US" b="1" dirty="0"/>
              <a:t>F5:</a:t>
            </a:r>
            <a:r>
              <a:rPr lang="en-US" dirty="0"/>
              <a:t>1stpage we will provide the following information.</a:t>
            </a:r>
          </a:p>
          <a:p>
            <a:r>
              <a:rPr lang="en-US" dirty="0"/>
              <a:t>Last name / first name / title</a:t>
            </a:r>
          </a:p>
          <a:p>
            <a:r>
              <a:rPr lang="en-US" dirty="0"/>
              <a:t>Any SSR which needs to be added</a:t>
            </a:r>
          </a:p>
          <a:p>
            <a:r>
              <a:rPr lang="en-US" dirty="0"/>
              <a:t>Passport details for international flight</a:t>
            </a:r>
          </a:p>
          <a:p>
            <a:r>
              <a:rPr lang="en-US" dirty="0"/>
              <a:t>INFT details if customer is travelling with INFT </a:t>
            </a:r>
          </a:p>
          <a:p>
            <a:endParaRPr lang="en-US" dirty="0"/>
          </a:p>
        </p:txBody>
      </p:sp>
    </p:spTree>
    <p:extLst>
      <p:ext uri="{BB962C8B-B14F-4D97-AF65-F5344CB8AC3E}">
        <p14:creationId xmlns:p14="http://schemas.microsoft.com/office/powerpoint/2010/main" val="2861305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0F45CDAF-1312-10BF-7419-31C145E6309B}"/>
              </a:ext>
            </a:extLst>
          </p:cNvPr>
          <p:cNvSpPr>
            <a:spLocks noGrp="1"/>
          </p:cNvSpPr>
          <p:nvPr>
            <p:ph type="title"/>
          </p:nvPr>
        </p:nvSpPr>
        <p:spPr>
          <a:xfrm>
            <a:off x="3459892" y="457200"/>
            <a:ext cx="3620529" cy="667265"/>
          </a:xfrm>
        </p:spPr>
        <p:txBody>
          <a:bodyPr>
            <a:normAutofit/>
          </a:bodyPr>
          <a:lstStyle/>
          <a:p>
            <a:pPr marL="457200" lvl="1" algn="just">
              <a:lnSpc>
                <a:spcPct val="115000"/>
              </a:lnSpc>
              <a:spcAft>
                <a:spcPts val="1000"/>
              </a:spcAft>
            </a:pPr>
            <a:r>
              <a:rPr lang="en-US" sz="2400" b="1" dirty="0">
                <a:latin typeface="Times New Roman" panose="02020603050405020304" pitchFamily="18" charset="0"/>
                <a:ea typeface="Times New Roman" panose="02020603050405020304" pitchFamily="18" charset="0"/>
              </a:rPr>
              <a:t>C</a:t>
            </a:r>
            <a:r>
              <a:rPr lang="en-US" sz="2400" b="1" u="none" strike="noStrike" dirty="0">
                <a:effectLst/>
                <a:latin typeface="Times New Roman" panose="02020603050405020304" pitchFamily="18" charset="0"/>
                <a:ea typeface="Times New Roman" panose="02020603050405020304" pitchFamily="18" charset="0"/>
              </a:rPr>
              <a:t>ourse Outcomes</a:t>
            </a:r>
            <a:endParaRPr lang="en-IN" sz="2400" u="none" strike="noStrike" dirty="0">
              <a:effectLst/>
              <a:latin typeface="Calibri" panose="020F0502020204030204" pitchFamily="34" charset="0"/>
              <a:ea typeface="Times New Roman" panose="02020603050405020304" pitchFamily="18" charset="0"/>
            </a:endParaRPr>
          </a:p>
        </p:txBody>
      </p:sp>
      <p:pic>
        <p:nvPicPr>
          <p:cNvPr id="14" name="Picture 127" descr="Affordable Distance Education in Punjab by India&amp;#39;s Best Private University  - Chandigarh University"/>
          <p:cNvPicPr>
            <a:picLocks noChangeAspect="1" noChangeArrowheads="1"/>
          </p:cNvPicPr>
          <p:nvPr/>
        </p:nvPicPr>
        <p:blipFill>
          <a:blip r:embed="rId2" cstate="print"/>
          <a:srcRect/>
          <a:stretch>
            <a:fillRect/>
          </a:stretch>
        </p:blipFill>
        <p:spPr bwMode="auto">
          <a:xfrm>
            <a:off x="9709080" y="0"/>
            <a:ext cx="2482919" cy="883920"/>
          </a:xfrm>
          <a:prstGeom prst="rect">
            <a:avLst/>
          </a:prstGeom>
          <a:noFill/>
        </p:spPr>
      </p:pic>
      <p:pic>
        <p:nvPicPr>
          <p:cNvPr id="2050" name="Picture 2" descr="8,182 Airport Operations Stock Photos - Free &amp; Royalty-Free Stock Photos  from Dreamsti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6155" y="1359741"/>
            <a:ext cx="5864730" cy="493901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xmlns="" id="{463B776B-5CA4-5266-4046-04DA514E34D5}"/>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70810" y="28876"/>
            <a:ext cx="2862943" cy="1359741"/>
          </a:xfrm>
          <a:prstGeom prst="rect">
            <a:avLst/>
          </a:prstGeom>
        </p:spPr>
      </p:pic>
      <p:graphicFrame>
        <p:nvGraphicFramePr>
          <p:cNvPr id="3" name="Table 2">
            <a:extLst>
              <a:ext uri="{FF2B5EF4-FFF2-40B4-BE49-F238E27FC236}">
                <a16:creationId xmlns:a16="http://schemas.microsoft.com/office/drawing/2014/main" xmlns="" id="{8702BA98-D832-3D5A-4465-A9789F297A96}"/>
              </a:ext>
            </a:extLst>
          </p:cNvPr>
          <p:cNvGraphicFramePr>
            <a:graphicFrameLocks noGrp="1"/>
          </p:cNvGraphicFramePr>
          <p:nvPr/>
        </p:nvGraphicFramePr>
        <p:xfrm>
          <a:off x="181115" y="1652769"/>
          <a:ext cx="5552419" cy="4439110"/>
        </p:xfrm>
        <a:graphic>
          <a:graphicData uri="http://schemas.openxmlformats.org/drawingml/2006/table">
            <a:tbl>
              <a:tblPr bandRow="1">
                <a:tableStyleId>{E17FB24A-49B9-4497-B053-240CBB5FA961}</a:tableStyleId>
              </a:tblPr>
              <a:tblGrid>
                <a:gridCol w="360285">
                  <a:extLst>
                    <a:ext uri="{9D8B030D-6E8A-4147-A177-3AD203B41FA5}">
                      <a16:colId xmlns:a16="http://schemas.microsoft.com/office/drawing/2014/main" xmlns="" val="351718562"/>
                    </a:ext>
                  </a:extLst>
                </a:gridCol>
                <a:gridCol w="2554747">
                  <a:extLst>
                    <a:ext uri="{9D8B030D-6E8A-4147-A177-3AD203B41FA5}">
                      <a16:colId xmlns:a16="http://schemas.microsoft.com/office/drawing/2014/main" xmlns="" val="226573268"/>
                    </a:ext>
                  </a:extLst>
                </a:gridCol>
                <a:gridCol w="589558">
                  <a:extLst>
                    <a:ext uri="{9D8B030D-6E8A-4147-A177-3AD203B41FA5}">
                      <a16:colId xmlns:a16="http://schemas.microsoft.com/office/drawing/2014/main" xmlns="" val="793357689"/>
                    </a:ext>
                  </a:extLst>
                </a:gridCol>
                <a:gridCol w="766424">
                  <a:extLst>
                    <a:ext uri="{9D8B030D-6E8A-4147-A177-3AD203B41FA5}">
                      <a16:colId xmlns:a16="http://schemas.microsoft.com/office/drawing/2014/main" xmlns="" val="899531958"/>
                    </a:ext>
                  </a:extLst>
                </a:gridCol>
                <a:gridCol w="714524">
                  <a:extLst>
                    <a:ext uri="{9D8B030D-6E8A-4147-A177-3AD203B41FA5}">
                      <a16:colId xmlns:a16="http://schemas.microsoft.com/office/drawing/2014/main" xmlns="" val="3306357821"/>
                    </a:ext>
                  </a:extLst>
                </a:gridCol>
                <a:gridCol w="566881">
                  <a:extLst>
                    <a:ext uri="{9D8B030D-6E8A-4147-A177-3AD203B41FA5}">
                      <a16:colId xmlns:a16="http://schemas.microsoft.com/office/drawing/2014/main" xmlns="" val="28911882"/>
                    </a:ext>
                  </a:extLst>
                </a:gridCol>
              </a:tblGrid>
              <a:tr h="987418">
                <a:tc>
                  <a:txBody>
                    <a:bodyPr/>
                    <a:lstStyle/>
                    <a:p>
                      <a:pPr marR="53975" algn="just">
                        <a:lnSpc>
                          <a:spcPct val="115000"/>
                        </a:lnSpc>
                        <a:spcAft>
                          <a:spcPts val="1000"/>
                        </a:spcAft>
                      </a:pPr>
                      <a:r>
                        <a:rPr lang="en-US" sz="1200" dirty="0">
                          <a:effectLst/>
                        </a:rPr>
                        <a:t>CO No</a:t>
                      </a:r>
                      <a:endParaRPr lang="en-IN" sz="1200" dirty="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Statement</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Performance Indicator </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Student Outcome Indicator (ABET)</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nSpc>
                          <a:spcPct val="115000"/>
                        </a:lnSpc>
                        <a:spcAft>
                          <a:spcPts val="1000"/>
                        </a:spcAft>
                      </a:pPr>
                      <a:r>
                        <a:rPr lang="en-US" sz="1000">
                          <a:effectLst/>
                        </a:rPr>
                        <a:t>Level of Learning (Highest BT Level)</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Target Attainment</a:t>
                      </a:r>
                      <a:endParaRPr lang="en-IN" sz="110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3056537712"/>
                  </a:ext>
                </a:extLst>
              </a:tr>
              <a:tr h="1187248">
                <a:tc>
                  <a:txBody>
                    <a:bodyPr/>
                    <a:lstStyle/>
                    <a:p>
                      <a:pPr marR="53975" algn="just">
                        <a:lnSpc>
                          <a:spcPct val="115000"/>
                        </a:lnSpc>
                        <a:spcAft>
                          <a:spcPts val="1000"/>
                        </a:spcAft>
                      </a:pPr>
                      <a:r>
                        <a:rPr lang="en-US" sz="1000">
                          <a:effectLst/>
                        </a:rPr>
                        <a:t>CO1</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marR="53975" algn="just">
                        <a:lnSpc>
                          <a:spcPct val="115000"/>
                        </a:lnSpc>
                        <a:spcAft>
                          <a:spcPts val="1000"/>
                        </a:spcAft>
                      </a:pPr>
                      <a:r>
                        <a:rPr lang="en-US" sz="1000">
                          <a:effectLst/>
                        </a:rPr>
                        <a:t>Applying skills in coordinating and managing the various components of Airport Terminal Operations, including passenger Processing, Baggage handling and Airfield Operations.</a:t>
                      </a:r>
                      <a:endParaRPr lang="en-IN" sz="1100" dirty="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1.1.1,1.1.3,</a:t>
                      </a:r>
                      <a:endParaRPr lang="en-IN" sz="1100">
                        <a:effectLst/>
                      </a:endParaRPr>
                    </a:p>
                    <a:p>
                      <a:pPr algn="just">
                        <a:lnSpc>
                          <a:spcPct val="115000"/>
                        </a:lnSpc>
                        <a:spcAft>
                          <a:spcPts val="1000"/>
                        </a:spcAft>
                      </a:pPr>
                      <a:r>
                        <a:rPr lang="en-US" sz="1000">
                          <a:effectLst/>
                        </a:rPr>
                        <a:t>1.2.2, 1.2.3</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 </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3</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dirty="0">
                          <a:effectLst/>
                        </a:rPr>
                        <a:t>70%</a:t>
                      </a:r>
                      <a:endParaRPr lang="en-IN" sz="1100" dirty="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1846098488"/>
                  </a:ext>
                </a:extLst>
              </a:tr>
              <a:tr h="987418">
                <a:tc>
                  <a:txBody>
                    <a:bodyPr/>
                    <a:lstStyle/>
                    <a:p>
                      <a:pPr marR="53975" algn="just">
                        <a:lnSpc>
                          <a:spcPct val="115000"/>
                        </a:lnSpc>
                        <a:spcAft>
                          <a:spcPts val="1000"/>
                        </a:spcAft>
                      </a:pPr>
                      <a:r>
                        <a:rPr lang="en-US" sz="1000">
                          <a:effectLst/>
                        </a:rPr>
                        <a:t>CO2</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marR="53975" algn="just">
                        <a:lnSpc>
                          <a:spcPct val="115000"/>
                        </a:lnSpc>
                        <a:spcAft>
                          <a:spcPts val="1000"/>
                        </a:spcAft>
                      </a:pPr>
                      <a:r>
                        <a:rPr lang="en-US" sz="1000">
                          <a:effectLst/>
                        </a:rPr>
                        <a:t>Analyzing the Safety and security Protocols, including emergency planning and response procedure, and the ability to implement them in a real -World Setting.</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tabLst>
                          <a:tab pos="542925" algn="l"/>
                        </a:tabLst>
                      </a:pPr>
                      <a:r>
                        <a:rPr lang="en-US" sz="1000">
                          <a:effectLst/>
                        </a:rPr>
                        <a:t>6.1.1,6.2.1,</a:t>
                      </a:r>
                      <a:endParaRPr lang="en-IN" sz="1100">
                        <a:effectLst/>
                      </a:endParaRPr>
                    </a:p>
                    <a:p>
                      <a:pPr algn="just">
                        <a:lnSpc>
                          <a:spcPct val="115000"/>
                        </a:lnSpc>
                        <a:spcAft>
                          <a:spcPts val="1000"/>
                        </a:spcAft>
                      </a:pPr>
                      <a:r>
                        <a:rPr lang="en-US" sz="1000">
                          <a:effectLst/>
                        </a:rPr>
                        <a:t>6.2.2, 6.2.3</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 </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gn="just">
                        <a:lnSpc>
                          <a:spcPct val="115000"/>
                        </a:lnSpc>
                        <a:spcAft>
                          <a:spcPts val="1000"/>
                        </a:spcAft>
                      </a:pPr>
                      <a:r>
                        <a:rPr lang="en-US" sz="1000">
                          <a:effectLst/>
                        </a:rPr>
                        <a:t>4</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nSpc>
                          <a:spcPct val="115000"/>
                        </a:lnSpc>
                        <a:spcAft>
                          <a:spcPts val="1000"/>
                        </a:spcAft>
                      </a:pPr>
                      <a:r>
                        <a:rPr lang="en-US" sz="1000">
                          <a:effectLst/>
                        </a:rPr>
                        <a:t>70%</a:t>
                      </a:r>
                      <a:endParaRPr lang="en-IN" sz="110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2674201446"/>
                  </a:ext>
                </a:extLst>
              </a:tr>
              <a:tr h="1277026">
                <a:tc>
                  <a:txBody>
                    <a:bodyPr/>
                    <a:lstStyle/>
                    <a:p>
                      <a:pPr marR="53975" algn="just">
                        <a:lnSpc>
                          <a:spcPct val="115000"/>
                        </a:lnSpc>
                        <a:spcAft>
                          <a:spcPts val="1000"/>
                        </a:spcAft>
                      </a:pPr>
                      <a:r>
                        <a:rPr lang="en-US" sz="1000">
                          <a:effectLst/>
                        </a:rPr>
                        <a:t>CO3</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marR="53975" algn="just">
                        <a:lnSpc>
                          <a:spcPct val="115000"/>
                        </a:lnSpc>
                        <a:spcAft>
                          <a:spcPts val="1000"/>
                        </a:spcAft>
                      </a:pPr>
                      <a:r>
                        <a:rPr lang="en-US" sz="1000" dirty="0">
                          <a:effectLst/>
                        </a:rPr>
                        <a:t>Apply Best Practices in Customer Service   to provide excellent service to passengers, airlines, and other stakeholders in the Airport Environment.</a:t>
                      </a:r>
                      <a:endParaRPr lang="en-IN" sz="1100" dirty="0">
                        <a:effectLst/>
                        <a:latin typeface="Calibri" panose="020F0502020204030204" pitchFamily="34" charset="0"/>
                        <a:ea typeface="Times New Roman" panose="02020603050405020304" pitchFamily="18" charset="0"/>
                      </a:endParaRPr>
                    </a:p>
                  </a:txBody>
                  <a:tcPr marL="68580" marR="68580" marT="0" marB="0"/>
                </a:tc>
                <a:tc>
                  <a:txBody>
                    <a:bodyPr/>
                    <a:lstStyle/>
                    <a:p>
                      <a:pPr indent="31115" algn="just">
                        <a:lnSpc>
                          <a:spcPct val="115000"/>
                        </a:lnSpc>
                        <a:spcAft>
                          <a:spcPts val="1000"/>
                        </a:spcAft>
                      </a:pPr>
                      <a:r>
                        <a:rPr lang="en-US" sz="1000">
                          <a:effectLst/>
                        </a:rPr>
                        <a:t>5.1.3,9.1.1,</a:t>
                      </a:r>
                      <a:endParaRPr lang="en-IN" sz="1100">
                        <a:effectLst/>
                      </a:endParaRPr>
                    </a:p>
                    <a:p>
                      <a:pPr indent="31115" algn="just">
                        <a:lnSpc>
                          <a:spcPct val="115000"/>
                        </a:lnSpc>
                        <a:spcAft>
                          <a:spcPts val="1000"/>
                        </a:spcAft>
                      </a:pPr>
                      <a:r>
                        <a:rPr lang="en-US" sz="1000">
                          <a:effectLst/>
                        </a:rPr>
                        <a:t>9.3.2,7.1.1,</a:t>
                      </a:r>
                      <a:endParaRPr lang="en-IN" sz="1100">
                        <a:effectLst/>
                      </a:endParaRPr>
                    </a:p>
                    <a:p>
                      <a:pPr indent="31115" algn="just">
                        <a:lnSpc>
                          <a:spcPct val="115000"/>
                        </a:lnSpc>
                        <a:spcAft>
                          <a:spcPts val="1000"/>
                        </a:spcAft>
                      </a:pPr>
                      <a:r>
                        <a:rPr lang="en-US" sz="1000">
                          <a:effectLst/>
                        </a:rPr>
                        <a:t>5.1.1</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indent="31115" algn="just">
                        <a:lnSpc>
                          <a:spcPct val="115000"/>
                        </a:lnSpc>
                        <a:spcAft>
                          <a:spcPts val="1000"/>
                        </a:spcAft>
                      </a:pPr>
                      <a:r>
                        <a:rPr lang="en-US" sz="1000">
                          <a:effectLst/>
                        </a:rPr>
                        <a:t> </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indent="31115" algn="just">
                        <a:lnSpc>
                          <a:spcPct val="115000"/>
                        </a:lnSpc>
                        <a:spcAft>
                          <a:spcPts val="1000"/>
                        </a:spcAft>
                      </a:pPr>
                      <a:r>
                        <a:rPr lang="en-US" sz="1000">
                          <a:effectLst/>
                        </a:rPr>
                        <a:t>3</a:t>
                      </a:r>
                      <a:endParaRPr lang="en-IN" sz="1100">
                        <a:effectLst/>
                        <a:latin typeface="Calibri" panose="020F0502020204030204" pitchFamily="34" charset="0"/>
                        <a:ea typeface="Times New Roman" panose="02020603050405020304" pitchFamily="18" charset="0"/>
                      </a:endParaRPr>
                    </a:p>
                  </a:txBody>
                  <a:tcPr marL="68580" marR="68580" marT="0" marB="0"/>
                </a:tc>
                <a:tc>
                  <a:txBody>
                    <a:bodyPr/>
                    <a:lstStyle/>
                    <a:p>
                      <a:pPr>
                        <a:lnSpc>
                          <a:spcPct val="115000"/>
                        </a:lnSpc>
                        <a:spcAft>
                          <a:spcPts val="1000"/>
                        </a:spcAft>
                      </a:pPr>
                      <a:r>
                        <a:rPr lang="en-US" sz="1000" dirty="0">
                          <a:effectLst/>
                        </a:rPr>
                        <a:t>70%</a:t>
                      </a:r>
                      <a:endParaRPr lang="en-IN" sz="1100" dirty="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188195605"/>
                  </a:ext>
                </a:extLst>
              </a:tr>
            </a:tbl>
          </a:graphicData>
        </a:graphic>
      </p:graphicFrame>
    </p:spTree>
    <p:extLst>
      <p:ext uri="{BB962C8B-B14F-4D97-AF65-F5344CB8AC3E}">
        <p14:creationId xmlns:p14="http://schemas.microsoft.com/office/powerpoint/2010/main" val="3372333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65125"/>
            <a:ext cx="10625919" cy="5811838"/>
          </a:xfrm>
        </p:spPr>
      </p:pic>
    </p:spTree>
    <p:extLst>
      <p:ext uri="{BB962C8B-B14F-4D97-AF65-F5344CB8AC3E}">
        <p14:creationId xmlns:p14="http://schemas.microsoft.com/office/powerpoint/2010/main" val="3188788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Click on save the system will take you to next page where we need to confirm passenger details and click on next</a:t>
            </a:r>
            <a:r>
              <a:rPr lang="en-US" dirty="0" smtClean="0"/>
              <a:t>.</a:t>
            </a:r>
          </a:p>
          <a:p>
            <a:r>
              <a:rPr lang="en-US" b="1" dirty="0"/>
              <a:t>F5:</a:t>
            </a:r>
            <a:r>
              <a:rPr lang="en-US" dirty="0"/>
              <a:t>2ndpage of F5 will open following details needs to be entered</a:t>
            </a:r>
          </a:p>
          <a:p>
            <a:r>
              <a:rPr lang="en-US" dirty="0"/>
              <a:t>Mobile Number</a:t>
            </a:r>
          </a:p>
          <a:p>
            <a:r>
              <a:rPr lang="en-US" dirty="0"/>
              <a:t>Email Id</a:t>
            </a:r>
          </a:p>
          <a:p>
            <a:r>
              <a:rPr lang="en-US" dirty="0"/>
              <a:t>Click on Do not have GST information if the customer has no GST details </a:t>
            </a:r>
          </a:p>
          <a:p>
            <a:endParaRPr lang="en-US" dirty="0"/>
          </a:p>
        </p:txBody>
      </p:sp>
    </p:spTree>
    <p:extLst>
      <p:ext uri="{BB962C8B-B14F-4D97-AF65-F5344CB8AC3E}">
        <p14:creationId xmlns:p14="http://schemas.microsoft.com/office/powerpoint/2010/main" val="1895673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838200" y="365124"/>
            <a:ext cx="10694158" cy="6254039"/>
          </a:xfrm>
          <a:prstGeom prst="rect">
            <a:avLst/>
          </a:prstGeom>
        </p:spPr>
      </p:pic>
    </p:spTree>
    <p:extLst>
      <p:ext uri="{BB962C8B-B14F-4D97-AF65-F5344CB8AC3E}">
        <p14:creationId xmlns:p14="http://schemas.microsoft.com/office/powerpoint/2010/main" val="2625489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Click on save the system will take you to 3rdpage of F5 </a:t>
            </a:r>
          </a:p>
          <a:p>
            <a:r>
              <a:rPr lang="en-US" dirty="0"/>
              <a:t>F5: 3rdpage seat options. </a:t>
            </a:r>
            <a:r>
              <a:rPr lang="en-US" dirty="0" smtClean="0"/>
              <a:t>Here </a:t>
            </a:r>
            <a:r>
              <a:rPr lang="en-US" dirty="0"/>
              <a:t>should you wish to reserve a seat for customer you can do so. Inform customer charges will be applicable.</a:t>
            </a:r>
          </a:p>
          <a:p>
            <a:r>
              <a:rPr lang="en-US" dirty="0"/>
              <a:t>Click on seat map and the seat map for the flight will open. </a:t>
            </a:r>
            <a:endParaRPr lang="en-US" dirty="0" smtClean="0"/>
          </a:p>
          <a:p>
            <a:r>
              <a:rPr lang="en-US" dirty="0" smtClean="0"/>
              <a:t>If </a:t>
            </a:r>
            <a:r>
              <a:rPr lang="en-US" dirty="0"/>
              <a:t>not </a:t>
            </a:r>
            <a:r>
              <a:rPr lang="en-US" dirty="0" smtClean="0"/>
              <a:t>then Click on skip.</a:t>
            </a:r>
            <a:endParaRPr lang="en-US" dirty="0"/>
          </a:p>
        </p:txBody>
      </p:sp>
    </p:spTree>
    <p:extLst>
      <p:ext uri="{BB962C8B-B14F-4D97-AF65-F5344CB8AC3E}">
        <p14:creationId xmlns:p14="http://schemas.microsoft.com/office/powerpoint/2010/main" val="4262405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By clicking on the desired seat of the customer you may select a particular seat please explain the customer charges will be.</a:t>
            </a:r>
          </a:p>
        </p:txBody>
      </p:sp>
    </p:spTree>
    <p:extLst>
      <p:ext uri="{BB962C8B-B14F-4D97-AF65-F5344CB8AC3E}">
        <p14:creationId xmlns:p14="http://schemas.microsoft.com/office/powerpoint/2010/main" val="36370111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00251" y="122830"/>
            <a:ext cx="11218459" cy="6605516"/>
          </a:xfrm>
          <a:prstGeom prst="rect">
            <a:avLst/>
          </a:prstGeom>
        </p:spPr>
      </p:pic>
    </p:spTree>
    <p:extLst>
      <p:ext uri="{BB962C8B-B14F-4D97-AF65-F5344CB8AC3E}">
        <p14:creationId xmlns:p14="http://schemas.microsoft.com/office/powerpoint/2010/main" val="23589536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0000"/>
                </a:solidFill>
              </a:rPr>
              <a:t>F6: Payments </a:t>
            </a:r>
            <a:r>
              <a:rPr lang="en-US" dirty="0"/>
              <a:t/>
            </a:r>
            <a:br>
              <a:rPr lang="en-US" dirty="0"/>
            </a:br>
            <a:endParaRPr lang="en-US" dirty="0"/>
          </a:p>
        </p:txBody>
      </p:sp>
      <p:sp>
        <p:nvSpPr>
          <p:cNvPr id="3" name="Content Placeholder 2"/>
          <p:cNvSpPr>
            <a:spLocks noGrp="1"/>
          </p:cNvSpPr>
          <p:nvPr>
            <p:ph idx="1"/>
          </p:nvPr>
        </p:nvSpPr>
        <p:spPr/>
        <p:txBody>
          <a:bodyPr>
            <a:normAutofit fontScale="77500" lnSpcReduction="20000"/>
          </a:bodyPr>
          <a:lstStyle/>
          <a:p>
            <a:r>
              <a:rPr lang="en-US" dirty="0"/>
              <a:t>Click on next it will take you to Payments page F6.</a:t>
            </a:r>
          </a:p>
          <a:p>
            <a:r>
              <a:rPr lang="en-US" dirty="0"/>
              <a:t>F6: Payments </a:t>
            </a:r>
          </a:p>
          <a:p>
            <a:r>
              <a:rPr lang="en-US" dirty="0"/>
              <a:t>The amount due will reflect in Red</a:t>
            </a:r>
          </a:p>
          <a:p>
            <a:r>
              <a:rPr lang="en-US" dirty="0" smtClean="0"/>
              <a:t>Method </a:t>
            </a:r>
            <a:r>
              <a:rPr lang="en-US" dirty="0"/>
              <a:t>of payment:</a:t>
            </a:r>
          </a:p>
          <a:p>
            <a:r>
              <a:rPr lang="en-US" dirty="0"/>
              <a:t>CA-Cash</a:t>
            </a:r>
          </a:p>
          <a:p>
            <a:r>
              <a:rPr lang="en-US" dirty="0"/>
              <a:t>CF –Credit file</a:t>
            </a:r>
          </a:p>
          <a:p>
            <a:r>
              <a:rPr lang="en-US" dirty="0"/>
              <a:t>CS-Credit shell</a:t>
            </a:r>
          </a:p>
          <a:p>
            <a:r>
              <a:rPr lang="en-US" dirty="0"/>
              <a:t>EA –American express Credit card</a:t>
            </a:r>
          </a:p>
          <a:p>
            <a:r>
              <a:rPr lang="en-US" dirty="0"/>
              <a:t>ED –debit card</a:t>
            </a:r>
          </a:p>
          <a:p>
            <a:r>
              <a:rPr lang="en-US" dirty="0"/>
              <a:t>EM –Master Credit card </a:t>
            </a:r>
          </a:p>
          <a:p>
            <a:r>
              <a:rPr lang="en-US" dirty="0"/>
              <a:t>EN –Maestro Credit card</a:t>
            </a:r>
          </a:p>
          <a:p>
            <a:r>
              <a:rPr lang="en-US" dirty="0"/>
              <a:t>EV –VISA Credit card</a:t>
            </a:r>
          </a:p>
        </p:txBody>
      </p:sp>
    </p:spTree>
    <p:extLst>
      <p:ext uri="{BB962C8B-B14F-4D97-AF65-F5344CB8AC3E}">
        <p14:creationId xmlns:p14="http://schemas.microsoft.com/office/powerpoint/2010/main" val="2830818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Important: Split payments can be accepted (E.g. If the amount due is INR 5000/-INR 2500 can be accepted in cash and balance INR 2500/-can be accepted by credit card or debit card or credit shell) </a:t>
            </a:r>
            <a:endParaRPr lang="en-US" dirty="0"/>
          </a:p>
          <a:p>
            <a:r>
              <a:rPr lang="en-US" b="1" dirty="0" smtClean="0"/>
              <a:t>Card </a:t>
            </a:r>
            <a:r>
              <a:rPr lang="en-US" b="1" dirty="0"/>
              <a:t>No. / Date of expiry of card / Manual approval code / Name of the card holder. </a:t>
            </a:r>
            <a:endParaRPr lang="en-US" dirty="0"/>
          </a:p>
        </p:txBody>
      </p:sp>
    </p:spTree>
    <p:extLst>
      <p:ext uri="{BB962C8B-B14F-4D97-AF65-F5344CB8AC3E}">
        <p14:creationId xmlns:p14="http://schemas.microsoft.com/office/powerpoint/2010/main" val="1107225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For training purpose we will use the following credit cads </a:t>
            </a:r>
            <a:endParaRPr lang="en-US" dirty="0" smtClean="0"/>
          </a:p>
          <a:p>
            <a:r>
              <a:rPr lang="en-US" dirty="0" smtClean="0"/>
              <a:t>EV </a:t>
            </a:r>
            <a:r>
              <a:rPr lang="en-US" dirty="0"/>
              <a:t>–4444333322221111 / DOE 12/22 / Approval code 123456 </a:t>
            </a:r>
          </a:p>
        </p:txBody>
      </p:sp>
    </p:spTree>
    <p:extLst>
      <p:ext uri="{BB962C8B-B14F-4D97-AF65-F5344CB8AC3E}">
        <p14:creationId xmlns:p14="http://schemas.microsoft.com/office/powerpoint/2010/main" val="38157869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586854" y="365126"/>
            <a:ext cx="10945504" cy="6153032"/>
          </a:xfrm>
          <a:prstGeom prst="rect">
            <a:avLst/>
          </a:prstGeom>
        </p:spPr>
      </p:pic>
    </p:spTree>
    <p:extLst>
      <p:ext uri="{BB962C8B-B14F-4D97-AF65-F5344CB8AC3E}">
        <p14:creationId xmlns:p14="http://schemas.microsoft.com/office/powerpoint/2010/main" val="1422745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lgn="ctr"/>
            <a:r>
              <a:rPr lang="en-US" b="1" dirty="0">
                <a:solidFill>
                  <a:srgbClr val="FF0000"/>
                </a:solidFill>
              </a:rPr>
              <a:t>Course Objectives</a:t>
            </a:r>
          </a:p>
        </p:txBody>
      </p:sp>
      <p:sp>
        <p:nvSpPr>
          <p:cNvPr id="7" name="Content Placeholder 6"/>
          <p:cNvSpPr>
            <a:spLocks noGrp="1"/>
          </p:cNvSpPr>
          <p:nvPr>
            <p:ph idx="1"/>
          </p:nvPr>
        </p:nvSpPr>
        <p:spPr/>
        <p:txBody>
          <a:bodyPr/>
          <a:lstStyle/>
          <a:p>
            <a:pPr marL="342900" lvl="0" indent="-342900" algn="just">
              <a:lnSpc>
                <a:spcPct val="107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Noto Sans Symbols"/>
              </a:rPr>
              <a:t>To provide students with a comprehensive understanding of the day-to-day operations of an airport terminal. </a:t>
            </a:r>
            <a:endParaRPr lang="en-IN" sz="1800" dirty="0">
              <a:effectLst/>
              <a:latin typeface="Noto Sans Symbols"/>
              <a:ea typeface="Noto Sans Symbols"/>
              <a:cs typeface="Noto Sans Symbols"/>
            </a:endParaRPr>
          </a:p>
          <a:p>
            <a:pPr marL="342900" lvl="0" indent="-342900" algn="just">
              <a:lnSpc>
                <a:spcPct val="107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Noto Sans Symbols"/>
              </a:rPr>
              <a:t>To provide understanding of students with various processes involved in terminal operations, such as check-in, baggage handling, security, And Provide hands-on experience and real-world applications through practical exercises and simulations.</a:t>
            </a:r>
            <a:endParaRPr lang="en-IN" sz="1800" dirty="0">
              <a:effectLst/>
              <a:latin typeface="Noto Sans Symbols"/>
              <a:ea typeface="Noto Sans Symbols"/>
              <a:cs typeface="Noto Sans Symbols"/>
            </a:endParaRPr>
          </a:p>
          <a:p>
            <a:pPr marL="342900" lvl="0" indent="-342900" algn="just">
              <a:lnSpc>
                <a:spcPct val="107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Noto Sans Symbols"/>
              </a:rPr>
              <a:t>To analyze the role of airlines, ground handlers, and other stakeholders in terminal operations and the importance of effective communication, coordination, and collaboration between different stakeholders</a:t>
            </a:r>
            <a:endParaRPr lang="en-IN" sz="1800" dirty="0">
              <a:effectLst/>
              <a:latin typeface="Noto Sans Symbols"/>
              <a:ea typeface="Noto Sans Symbols"/>
              <a:cs typeface="Noto Sans Symbols"/>
            </a:endParaRPr>
          </a:p>
          <a:p>
            <a:pPr marL="342900" lvl="0" indent="-342900" algn="just">
              <a:lnSpc>
                <a:spcPct val="107000"/>
              </a:lnSpc>
              <a:spcAft>
                <a:spcPts val="10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Noto Sans Symbols"/>
              </a:rPr>
              <a:t>To equip students with the skills and knowledge needed to manage and coordinate terminal operations.</a:t>
            </a:r>
            <a:endParaRPr lang="en-IN" sz="1800" dirty="0">
              <a:effectLst/>
              <a:latin typeface="Noto Sans Symbols"/>
              <a:ea typeface="Noto Sans Symbols"/>
              <a:cs typeface="Noto Sans Symbols"/>
            </a:endParaRPr>
          </a:p>
          <a:p>
            <a:pPr marL="342900" marR="53975" lvl="0" indent="-342900" algn="just">
              <a:lnSpc>
                <a:spcPct val="115000"/>
              </a:lnSpc>
              <a:spcAft>
                <a:spcPts val="1000"/>
              </a:spcAft>
              <a:buFont typeface="Arial" panose="020B0604020202020204" pitchFamily="34" charset="0"/>
              <a:buChar char="●"/>
            </a:pPr>
            <a:r>
              <a:rPr lang="en-US" sz="1800" dirty="0">
                <a:solidFill>
                  <a:srgbClr val="000000"/>
                </a:solidFill>
                <a:effectLst/>
                <a:latin typeface="Times New Roman" panose="02020603050405020304" pitchFamily="18" charset="0"/>
                <a:ea typeface="Times New Roman" panose="02020603050405020304" pitchFamily="18" charset="0"/>
                <a:cs typeface="Noto Sans Symbols"/>
              </a:rPr>
              <a:t>To encourage students to think critically and develop creative solutions to operational challenges</a:t>
            </a:r>
            <a:r>
              <a:rPr lang="en-IN" sz="1800" dirty="0">
                <a:solidFill>
                  <a:srgbClr val="000000"/>
                </a:solidFill>
                <a:latin typeface="Noto Sans Symbols"/>
                <a:ea typeface="Times New Roman" panose="02020603050405020304" pitchFamily="18" charset="0"/>
                <a:cs typeface="Noto Sans Symbols"/>
              </a:rPr>
              <a:t>.</a:t>
            </a:r>
            <a:endParaRPr lang="en-IN" sz="1800" dirty="0">
              <a:effectLst/>
              <a:latin typeface="Calibri" panose="020F0502020204030204" pitchFamily="34" charset="0"/>
              <a:ea typeface="Times New Roman" panose="02020603050405020304" pitchFamily="18" charset="0"/>
            </a:endParaRPr>
          </a:p>
          <a:p>
            <a:endParaRPr lang="en-US" dirty="0"/>
          </a:p>
        </p:txBody>
      </p:sp>
      <p:pic>
        <p:nvPicPr>
          <p:cNvPr id="2" name="Picture 1">
            <a:extLst>
              <a:ext uri="{FF2B5EF4-FFF2-40B4-BE49-F238E27FC236}">
                <a16:creationId xmlns:a16="http://schemas.microsoft.com/office/drawing/2014/main" xmlns="" id="{E6E699B8-7B26-CF9A-7FFA-86FB1BF3CB38}"/>
              </a:ext>
            </a:extLst>
          </p:cNvPr>
          <p:cNvPicPr>
            <a:picLocks noChangeAspect="1"/>
          </p:cNvPicPr>
          <p:nvPr/>
        </p:nvPicPr>
        <p:blipFill>
          <a:blip r:embed="rId2" cstate="print">
            <a:extLst>
              <a:ext uri="{BEBA8EAE-BF5A-486C-A8C5-ECC9F3942E4B}">
                <a14:imgProps xmlns:a14="http://schemas.microsoft.com/office/drawing/2010/main">
                  <a14:imgLayer r:embed="rId3">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96752" y="-88090"/>
            <a:ext cx="3859753" cy="1538254"/>
          </a:xfrm>
          <a:prstGeom prst="rect">
            <a:avLst/>
          </a:prstGeom>
        </p:spPr>
      </p:pic>
      <p:pic>
        <p:nvPicPr>
          <p:cNvPr id="3" name="Picture 127" descr="Affordable Distance Education in Punjab by India&amp;#39;s Best Private University  - Chandigarh University">
            <a:extLst>
              <a:ext uri="{FF2B5EF4-FFF2-40B4-BE49-F238E27FC236}">
                <a16:creationId xmlns:a16="http://schemas.microsoft.com/office/drawing/2014/main" xmlns="" id="{B7D01D1F-0676-BB4F-CCD9-6C4E17262BFC}"/>
              </a:ext>
            </a:extLst>
          </p:cNvPr>
          <p:cNvPicPr>
            <a:picLocks noChangeAspect="1" noChangeArrowheads="1"/>
          </p:cNvPicPr>
          <p:nvPr/>
        </p:nvPicPr>
        <p:blipFill>
          <a:blip r:embed="rId4" cstate="print"/>
          <a:srcRect/>
          <a:stretch>
            <a:fillRect/>
          </a:stretch>
        </p:blipFill>
        <p:spPr bwMode="auto">
          <a:xfrm>
            <a:off x="9589337" y="16782"/>
            <a:ext cx="2482919" cy="883920"/>
          </a:xfrm>
          <a:prstGeom prst="rect">
            <a:avLst/>
          </a:prstGeom>
          <a:noFill/>
        </p:spPr>
      </p:pic>
    </p:spTree>
    <p:extLst>
      <p:ext uri="{BB962C8B-B14F-4D97-AF65-F5344CB8AC3E}">
        <p14:creationId xmlns:p14="http://schemas.microsoft.com/office/powerpoint/2010/main" val="2656585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F7: Fare rules</a:t>
            </a:r>
          </a:p>
          <a:p>
            <a:r>
              <a:rPr lang="en-US" dirty="0"/>
              <a:t>F7:1st Page</a:t>
            </a:r>
          </a:p>
          <a:p>
            <a:r>
              <a:rPr lang="en-US" dirty="0"/>
              <a:t>The system will show fare rules where we are supposed to explain the customer the following</a:t>
            </a:r>
          </a:p>
          <a:p>
            <a:r>
              <a:rPr lang="en-US" dirty="0"/>
              <a:t>Free baggage allowance</a:t>
            </a:r>
          </a:p>
          <a:p>
            <a:r>
              <a:rPr lang="en-US" dirty="0"/>
              <a:t>Change and cancellation fee</a:t>
            </a:r>
          </a:p>
          <a:p>
            <a:r>
              <a:rPr lang="en-US" dirty="0"/>
              <a:t>Click on next the system will take you F7 2ndPage to add comment</a:t>
            </a:r>
          </a:p>
        </p:txBody>
      </p:sp>
    </p:spTree>
    <p:extLst>
      <p:ext uri="{BB962C8B-B14F-4D97-AF65-F5344CB8AC3E}">
        <p14:creationId xmlns:p14="http://schemas.microsoft.com/office/powerpoint/2010/main" val="25148030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F8: End record</a:t>
            </a:r>
            <a:r>
              <a:rPr lang="en-US" dirty="0"/>
              <a:t/>
            </a:r>
            <a:br>
              <a:rPr lang="en-US" dirty="0"/>
            </a:br>
            <a:endParaRPr lang="en-US" dirty="0"/>
          </a:p>
        </p:txBody>
      </p:sp>
      <p:sp>
        <p:nvSpPr>
          <p:cNvPr id="3" name="Content Placeholder 2"/>
          <p:cNvSpPr>
            <a:spLocks noGrp="1"/>
          </p:cNvSpPr>
          <p:nvPr>
            <p:ph idx="1"/>
          </p:nvPr>
        </p:nvSpPr>
        <p:spPr/>
        <p:txBody>
          <a:bodyPr/>
          <a:lstStyle/>
          <a:p>
            <a:r>
              <a:rPr lang="en-US" dirty="0"/>
              <a:t>Select how the mode of sending the </a:t>
            </a:r>
            <a:r>
              <a:rPr lang="en-US" dirty="0" smtClean="0"/>
              <a:t>itinerary</a:t>
            </a:r>
          </a:p>
          <a:p>
            <a:endParaRPr lang="en-US" dirty="0"/>
          </a:p>
        </p:txBody>
      </p:sp>
    </p:spTree>
    <p:extLst>
      <p:ext uri="{BB962C8B-B14F-4D97-AF65-F5344CB8AC3E}">
        <p14:creationId xmlns:p14="http://schemas.microsoft.com/office/powerpoint/2010/main" val="39304544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5067" y="-45000"/>
            <a:ext cx="12402133" cy="6948000"/>
          </a:xfrm>
          <a:prstGeom prst="rect">
            <a:avLst/>
          </a:prstGeom>
        </p:spPr>
      </p:pic>
    </p:spTree>
    <p:extLst>
      <p:ext uri="{BB962C8B-B14F-4D97-AF65-F5344CB8AC3E}">
        <p14:creationId xmlns:p14="http://schemas.microsoft.com/office/powerpoint/2010/main" val="18576391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Select Next</a:t>
            </a:r>
          </a:p>
          <a:p>
            <a:r>
              <a:rPr lang="en-US" dirty="0"/>
              <a:t>The system will ask you for the caller’s name and contact details enter the same and click on next.</a:t>
            </a:r>
          </a:p>
        </p:txBody>
      </p:sp>
    </p:spTree>
    <p:extLst>
      <p:ext uri="{BB962C8B-B14F-4D97-AF65-F5344CB8AC3E}">
        <p14:creationId xmlns:p14="http://schemas.microsoft.com/office/powerpoint/2010/main" val="32068519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13899" y="232012"/>
            <a:ext cx="11655188" cy="6469039"/>
          </a:xfrm>
          <a:prstGeom prst="rect">
            <a:avLst/>
          </a:prstGeom>
        </p:spPr>
      </p:pic>
    </p:spTree>
    <p:extLst>
      <p:ext uri="{BB962C8B-B14F-4D97-AF65-F5344CB8AC3E}">
        <p14:creationId xmlns:p14="http://schemas.microsoft.com/office/powerpoint/2010/main" val="39190213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PNR will be created</a:t>
            </a:r>
          </a:p>
        </p:txBody>
      </p:sp>
      <p:pic>
        <p:nvPicPr>
          <p:cNvPr id="4" name="Content Placeholder 3"/>
          <p:cNvPicPr>
            <a:picLocks noGrp="1" noChangeAspect="1"/>
          </p:cNvPicPr>
          <p:nvPr>
            <p:ph idx="1"/>
          </p:nvPr>
        </p:nvPicPr>
        <p:blipFill>
          <a:blip r:embed="rId2"/>
          <a:stretch>
            <a:fillRect/>
          </a:stretch>
        </p:blipFill>
        <p:spPr>
          <a:xfrm>
            <a:off x="968991" y="1825625"/>
            <a:ext cx="10181230" cy="4875426"/>
          </a:xfrm>
          <a:prstGeom prst="rect">
            <a:avLst/>
          </a:prstGeom>
        </p:spPr>
      </p:pic>
    </p:spTree>
    <p:extLst>
      <p:ext uri="{BB962C8B-B14F-4D97-AF65-F5344CB8AC3E}">
        <p14:creationId xmlns:p14="http://schemas.microsoft.com/office/powerpoint/2010/main" val="22982903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F9: Fees. Following fees can be charged to the customer through F9</a:t>
            </a:r>
          </a:p>
          <a:p>
            <a:r>
              <a:rPr lang="en-US" dirty="0"/>
              <a:t>Self offload / N move.</a:t>
            </a:r>
          </a:p>
          <a:p>
            <a:r>
              <a:rPr lang="en-US" dirty="0"/>
              <a:t>F10: For retrieving the reservation / PNR</a:t>
            </a:r>
          </a:p>
          <a:p>
            <a:r>
              <a:rPr lang="sv-SE" dirty="0"/>
              <a:t>F11: Flight information ETA /ETD</a:t>
            </a:r>
          </a:p>
          <a:p>
            <a:r>
              <a:rPr lang="en-US" dirty="0"/>
              <a:t>F12: Log-out</a:t>
            </a:r>
          </a:p>
        </p:txBody>
      </p:sp>
    </p:spTree>
    <p:extLst>
      <p:ext uri="{BB962C8B-B14F-4D97-AF65-F5344CB8AC3E}">
        <p14:creationId xmlns:p14="http://schemas.microsoft.com/office/powerpoint/2010/main" val="2125353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0000"/>
                </a:solidFill>
              </a:rPr>
              <a:t>Dividing </a:t>
            </a:r>
            <a:r>
              <a:rPr lang="en-US" b="1" dirty="0">
                <a:solidFill>
                  <a:srgbClr val="FF0000"/>
                </a:solidFill>
              </a:rPr>
              <a:t>the PNR</a:t>
            </a:r>
            <a:r>
              <a:rPr lang="en-US" dirty="0"/>
              <a:t/>
            </a:r>
            <a:br>
              <a:rPr lang="en-US" dirty="0"/>
            </a:br>
            <a:endParaRPr lang="en-US" dirty="0"/>
          </a:p>
        </p:txBody>
      </p:sp>
      <p:sp>
        <p:nvSpPr>
          <p:cNvPr id="3" name="Content Placeholder 2"/>
          <p:cNvSpPr>
            <a:spLocks noGrp="1"/>
          </p:cNvSpPr>
          <p:nvPr>
            <p:ph idx="1"/>
          </p:nvPr>
        </p:nvSpPr>
        <p:spPr/>
        <p:txBody>
          <a:bodyPr>
            <a:normAutofit/>
          </a:bodyPr>
          <a:lstStyle/>
          <a:p>
            <a:r>
              <a:rPr lang="en-US" b="1" dirty="0" smtClean="0"/>
              <a:t>When </a:t>
            </a:r>
            <a:r>
              <a:rPr lang="en-US" b="1" dirty="0"/>
              <a:t>more than 1 customers are booked in the PNR and one of the customer wants to change the booking due change in travel plan. This </a:t>
            </a:r>
            <a:r>
              <a:rPr lang="en-US" b="1" dirty="0" smtClean="0"/>
              <a:t>option can </a:t>
            </a:r>
            <a:r>
              <a:rPr lang="en-US" b="1" dirty="0"/>
              <a:t>be used. The divided customer will have a separate PNR. The necessary changes then can be done on the same.</a:t>
            </a:r>
            <a:endParaRPr lang="en-US" dirty="0"/>
          </a:p>
          <a:p>
            <a:r>
              <a:rPr lang="en-US" dirty="0" smtClean="0"/>
              <a:t>F10 </a:t>
            </a:r>
            <a:r>
              <a:rPr lang="en-US" dirty="0"/>
              <a:t>Retrieve PNR / F5 / click on divide / divide booking screen will appear in front / Select the name of the customer who wants to be divided / click on divide / The system will prompt you child PNR will be created / Click on YES……</a:t>
            </a:r>
          </a:p>
          <a:p>
            <a:r>
              <a:rPr lang="en-US" dirty="0"/>
              <a:t>The PNR will be divided and 2 PNRs will appear</a:t>
            </a:r>
          </a:p>
        </p:txBody>
      </p:sp>
    </p:spTree>
    <p:extLst>
      <p:ext uri="{BB962C8B-B14F-4D97-AF65-F5344CB8AC3E}">
        <p14:creationId xmlns:p14="http://schemas.microsoft.com/office/powerpoint/2010/main" val="2798872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0000"/>
                </a:solidFill>
              </a:rPr>
              <a:t>Rebooking:</a:t>
            </a:r>
            <a:endParaRPr lang="en-US" dirty="0">
              <a:solidFill>
                <a:srgbClr val="FF000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4450" y="1472323"/>
            <a:ext cx="9783100" cy="5119546"/>
          </a:xfrm>
        </p:spPr>
      </p:pic>
    </p:spTree>
    <p:extLst>
      <p:ext uri="{BB962C8B-B14F-4D97-AF65-F5344CB8AC3E}">
        <p14:creationId xmlns:p14="http://schemas.microsoft.com/office/powerpoint/2010/main" val="42797101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err="1">
                <a:solidFill>
                  <a:srgbClr val="FF0000"/>
                </a:solidFill>
              </a:rPr>
              <a:t>GoNow</a:t>
            </a:r>
            <a:r>
              <a:rPr lang="en-US" b="1" dirty="0">
                <a:solidFill>
                  <a:srgbClr val="FF0000"/>
                </a:solidFill>
              </a:rPr>
              <a:t>: Check-in and Boarding System</a:t>
            </a:r>
            <a:r>
              <a:rPr lang="en-US" dirty="0"/>
              <a:t/>
            </a:r>
            <a:br>
              <a:rPr lang="en-US" dirty="0"/>
            </a:br>
            <a:endParaRPr lang="en-US" dirty="0"/>
          </a:p>
        </p:txBody>
      </p:sp>
      <p:sp>
        <p:nvSpPr>
          <p:cNvPr id="3" name="Content Placeholder 2"/>
          <p:cNvSpPr>
            <a:spLocks noGrp="1"/>
          </p:cNvSpPr>
          <p:nvPr>
            <p:ph idx="1"/>
          </p:nvPr>
        </p:nvSpPr>
        <p:spPr/>
        <p:txBody>
          <a:bodyPr/>
          <a:lstStyle/>
          <a:p>
            <a:r>
              <a:rPr lang="en-US" dirty="0"/>
              <a:t>The system used </a:t>
            </a:r>
            <a:r>
              <a:rPr lang="en-US" dirty="0" smtClean="0"/>
              <a:t>for checking-in </a:t>
            </a:r>
            <a:r>
              <a:rPr lang="en-US" dirty="0"/>
              <a:t>the customer and make necessary additions during check-in is called as </a:t>
            </a:r>
            <a:r>
              <a:rPr lang="en-US" dirty="0" err="1"/>
              <a:t>GoNow</a:t>
            </a:r>
            <a:r>
              <a:rPr lang="en-US" dirty="0" smtClean="0"/>
              <a:t>.</a:t>
            </a:r>
          </a:p>
          <a:p>
            <a:endParaRPr lang="en-US" dirty="0"/>
          </a:p>
        </p:txBody>
      </p:sp>
    </p:spTree>
    <p:extLst>
      <p:ext uri="{BB962C8B-B14F-4D97-AF65-F5344CB8AC3E}">
        <p14:creationId xmlns:p14="http://schemas.microsoft.com/office/powerpoint/2010/main" val="3751501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84800" y="381000"/>
            <a:ext cx="6349999" cy="1894114"/>
          </a:xfrm>
        </p:spPr>
        <p:txBody>
          <a:bodyPr>
            <a:normAutofit/>
          </a:bodyPr>
          <a:lstStyle/>
          <a:p>
            <a:pPr>
              <a:buNone/>
            </a:pPr>
            <a:endParaRPr lang="en-US" sz="2400" b="1" dirty="0">
              <a:solidFill>
                <a:srgbClr val="FF0000"/>
              </a:solidFill>
            </a:endParaRPr>
          </a:p>
          <a:p>
            <a:pPr>
              <a:buNone/>
            </a:pPr>
            <a:r>
              <a:rPr lang="en-IN" sz="2600" b="1" dirty="0"/>
              <a:t> </a:t>
            </a:r>
            <a:endParaRPr lang="en-US" sz="2400" dirty="0">
              <a:latin typeface="Casper" panose="02000506000000020004" pitchFamily="2" charset="0"/>
              <a:cs typeface="Arial" panose="020B0604020202020204" pitchFamily="34" charset="0"/>
            </a:endParaRPr>
          </a:p>
          <a:p>
            <a:pPr>
              <a:buNone/>
            </a:pPr>
            <a:r>
              <a:rPr lang="en-US" sz="2400" b="1" dirty="0"/>
              <a:t> </a:t>
            </a:r>
          </a:p>
          <a:p>
            <a:pPr marL="0" indent="0">
              <a:buNone/>
            </a:pPr>
            <a:endParaRPr lang="en-US" sz="2400" dirty="0">
              <a:latin typeface="Casper" panose="02000506000000020004" pitchFamily="2" charset="0"/>
              <a:cs typeface="Arial" panose="020B0604020202020204" pitchFamily="34" charset="0"/>
            </a:endParaRPr>
          </a:p>
        </p:txBody>
      </p:sp>
      <p:sp>
        <p:nvSpPr>
          <p:cNvPr id="13" name="Text Placeholder 12">
            <a:extLst>
              <a:ext uri="{FF2B5EF4-FFF2-40B4-BE49-F238E27FC236}">
                <a16:creationId xmlns:a16="http://schemas.microsoft.com/office/drawing/2014/main" xmlns="" id="{55B38768-8830-37BD-2DFB-11EFB0AB7553}"/>
              </a:ext>
            </a:extLst>
          </p:cNvPr>
          <p:cNvSpPr>
            <a:spLocks noGrp="1"/>
          </p:cNvSpPr>
          <p:nvPr>
            <p:ph type="body" sz="half" idx="2"/>
          </p:nvPr>
        </p:nvSpPr>
        <p:spPr>
          <a:xfrm>
            <a:off x="839788" y="1611086"/>
            <a:ext cx="11134498" cy="4408714"/>
          </a:xfrm>
        </p:spPr>
        <p:txBody>
          <a:bodyPr>
            <a:normAutofit/>
          </a:bodyPr>
          <a:lstStyle/>
          <a:p>
            <a:pPr marR="53975" lvl="1" algn="just">
              <a:lnSpc>
                <a:spcPct val="115000"/>
              </a:lnSpc>
              <a:spcBef>
                <a:spcPts val="1200"/>
              </a:spcBef>
              <a:spcAft>
                <a:spcPts val="1000"/>
              </a:spcAft>
            </a:pPr>
            <a:r>
              <a:rPr lang="en-US" sz="2000" b="1" u="none" strike="noStrike" dirty="0">
                <a:solidFill>
                  <a:srgbClr val="FF0000"/>
                </a:solidFill>
                <a:effectLst/>
                <a:latin typeface="Times New Roman" panose="02020603050405020304" pitchFamily="18" charset="0"/>
                <a:ea typeface="Times New Roman" panose="02020603050405020304" pitchFamily="18" charset="0"/>
              </a:rPr>
              <a:t>Course description   </a:t>
            </a:r>
            <a:endParaRPr lang="en-IN" sz="2000" u="none" strike="noStrike" dirty="0">
              <a:solidFill>
                <a:srgbClr val="FF0000"/>
              </a:solidFill>
              <a:effectLst/>
              <a:latin typeface="Calibri" panose="020F0502020204030204" pitchFamily="34" charset="0"/>
              <a:ea typeface="Times New Roman" panose="02020603050405020304" pitchFamily="18" charset="0"/>
            </a:endParaRPr>
          </a:p>
          <a:p>
            <a:pPr lvl="1" algn="just">
              <a:lnSpc>
                <a:spcPct val="115000"/>
              </a:lnSpc>
              <a:spcAft>
                <a:spcPts val="1000"/>
              </a:spcAft>
            </a:pPr>
            <a:r>
              <a:rPr lang="en-US" sz="2000" dirty="0">
                <a:effectLst/>
                <a:latin typeface="Times New Roman" panose="02020603050405020304" pitchFamily="18" charset="0"/>
                <a:ea typeface="Times New Roman" panose="02020603050405020304" pitchFamily="18" charset="0"/>
              </a:rPr>
              <a:t>The practical component of the course provides students with the opportunity to work on real-life scenarios and projects, simulating the various processes and systems involved in airport terminal operations. This includes areas such as passenger and baggage handling, security, customer service, and facility management. It covers topics such as terminal design and layout, passenger and baggage handling, security, customer service, and facility management. The practical component of the course helps students to gain hands-on experience and develop problem-solving skills, while also giving them the opportunity to apply their knowledge in a controlled, simulated environment. The goal of this practical course is to help students to develop the competencies and practical skills necessary to succeed in a career in airport terminal operation.</a:t>
            </a:r>
            <a:endParaRPr lang="en-IN" sz="2000" dirty="0">
              <a:effectLst/>
              <a:latin typeface="Calibri" panose="020F0502020204030204" pitchFamily="34" charset="0"/>
              <a:ea typeface="Times New Roman" panose="02020603050405020304" pitchFamily="18" charset="0"/>
            </a:endParaRPr>
          </a:p>
          <a:p>
            <a:endParaRPr lang="en-IN" dirty="0"/>
          </a:p>
        </p:txBody>
      </p:sp>
      <p:pic>
        <p:nvPicPr>
          <p:cNvPr id="11" name="Picture 127" descr="Affordable Distance Education in Punjab by India&amp;#39;s Best Private University  - Chandigarh University"/>
          <p:cNvPicPr>
            <a:picLocks noChangeAspect="1" noChangeArrowheads="1"/>
          </p:cNvPicPr>
          <p:nvPr/>
        </p:nvPicPr>
        <p:blipFill>
          <a:blip r:embed="rId3" cstate="print"/>
          <a:srcRect/>
          <a:stretch>
            <a:fillRect/>
          </a:stretch>
        </p:blipFill>
        <p:spPr bwMode="auto">
          <a:xfrm>
            <a:off x="9880316" y="0"/>
            <a:ext cx="2311683" cy="822960"/>
          </a:xfrm>
          <a:prstGeom prst="rect">
            <a:avLst/>
          </a:prstGeom>
          <a:noFill/>
        </p:spPr>
      </p:pic>
      <p:pic>
        <p:nvPicPr>
          <p:cNvPr id="2" name="Picture 1">
            <a:extLst>
              <a:ext uri="{FF2B5EF4-FFF2-40B4-BE49-F238E27FC236}">
                <a16:creationId xmlns:a16="http://schemas.microsoft.com/office/drawing/2014/main" xmlns="" id="{95E0E24B-8F9E-FBE7-1A0F-FF99239BB902}"/>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0" y="-50626"/>
            <a:ext cx="2732540" cy="1400455"/>
          </a:xfrm>
          <a:prstGeom prst="rect">
            <a:avLst/>
          </a:prstGeom>
        </p:spPr>
      </p:pic>
    </p:spTree>
    <p:extLst>
      <p:ext uri="{BB962C8B-B14F-4D97-AF65-F5344CB8AC3E}">
        <p14:creationId xmlns:p14="http://schemas.microsoft.com/office/powerpoint/2010/main" val="24469354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6062" y="133304"/>
            <a:ext cx="11784169" cy="6492875"/>
          </a:xfrm>
          <a:prstGeom prst="rect">
            <a:avLst/>
          </a:prstGeom>
        </p:spPr>
      </p:pic>
    </p:spTree>
    <p:extLst>
      <p:ext uri="{BB962C8B-B14F-4D97-AF65-F5344CB8AC3E}">
        <p14:creationId xmlns:p14="http://schemas.microsoft.com/office/powerpoint/2010/main" val="26711242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255110"/>
            <a:ext cx="10134599" cy="6351752"/>
          </a:xfrm>
          <a:prstGeom prst="rect">
            <a:avLst/>
          </a:prstGeom>
        </p:spPr>
      </p:pic>
    </p:spTree>
    <p:extLst>
      <p:ext uri="{BB962C8B-B14F-4D97-AF65-F5344CB8AC3E}">
        <p14:creationId xmlns:p14="http://schemas.microsoft.com/office/powerpoint/2010/main" val="8248171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Check-In</a:t>
            </a:r>
            <a:endParaRPr lang="en-US" b="1" dirty="0"/>
          </a:p>
        </p:txBody>
      </p:sp>
      <p:pic>
        <p:nvPicPr>
          <p:cNvPr id="4" name="Content Placeholder 3"/>
          <p:cNvPicPr>
            <a:picLocks noGrp="1" noChangeAspect="1"/>
          </p:cNvPicPr>
          <p:nvPr>
            <p:ph idx="1"/>
          </p:nvPr>
        </p:nvPicPr>
        <p:blipFill>
          <a:blip r:embed="rId2"/>
          <a:stretch>
            <a:fillRect/>
          </a:stretch>
        </p:blipFill>
        <p:spPr>
          <a:xfrm>
            <a:off x="838200" y="2017912"/>
            <a:ext cx="10340662" cy="3399218"/>
          </a:xfrm>
          <a:prstGeom prst="rect">
            <a:avLst/>
          </a:prstGeom>
        </p:spPr>
      </p:pic>
    </p:spTree>
    <p:extLst>
      <p:ext uri="{BB962C8B-B14F-4D97-AF65-F5344CB8AC3E}">
        <p14:creationId xmlns:p14="http://schemas.microsoft.com/office/powerpoint/2010/main" val="23347788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7500" lnSpcReduction="20000"/>
          </a:bodyPr>
          <a:lstStyle/>
          <a:p>
            <a:endParaRPr lang="en-US" dirty="0"/>
          </a:p>
          <a:p>
            <a:r>
              <a:rPr lang="en-US" b="1" dirty="0">
                <a:solidFill>
                  <a:srgbClr val="FF0000"/>
                </a:solidFill>
              </a:rPr>
              <a:t>Search</a:t>
            </a:r>
          </a:p>
          <a:p>
            <a:r>
              <a:rPr lang="en-US" dirty="0"/>
              <a:t>•To retrieve Customer by PNR / Flight / and last name</a:t>
            </a:r>
          </a:p>
          <a:p>
            <a:r>
              <a:rPr lang="en-US" b="1" dirty="0">
                <a:solidFill>
                  <a:srgbClr val="FF0000"/>
                </a:solidFill>
              </a:rPr>
              <a:t>•Security</a:t>
            </a:r>
          </a:p>
          <a:p>
            <a:r>
              <a:rPr lang="en-US" dirty="0"/>
              <a:t>•Unlock PNR from watch queue</a:t>
            </a:r>
          </a:p>
          <a:p>
            <a:r>
              <a:rPr lang="en-US" dirty="0"/>
              <a:t>•Add travel document for international travel</a:t>
            </a:r>
          </a:p>
          <a:p>
            <a:r>
              <a:rPr lang="en-US" b="1" dirty="0">
                <a:solidFill>
                  <a:srgbClr val="FF0000"/>
                </a:solidFill>
              </a:rPr>
              <a:t>•Seats</a:t>
            </a:r>
          </a:p>
          <a:p>
            <a:r>
              <a:rPr lang="en-US" dirty="0"/>
              <a:t>•Assign seat</a:t>
            </a:r>
          </a:p>
          <a:p>
            <a:r>
              <a:rPr lang="en-US" dirty="0"/>
              <a:t>•Change seat</a:t>
            </a:r>
          </a:p>
          <a:p>
            <a:r>
              <a:rPr lang="en-US" b="1" dirty="0">
                <a:solidFill>
                  <a:srgbClr val="FF0000"/>
                </a:solidFill>
              </a:rPr>
              <a:t>•Bags</a:t>
            </a:r>
          </a:p>
          <a:p>
            <a:r>
              <a:rPr lang="en-US" dirty="0"/>
              <a:t>•Add and remove bags</a:t>
            </a:r>
          </a:p>
          <a:p>
            <a:r>
              <a:rPr lang="en-US" dirty="0"/>
              <a:t>•Edit weight</a:t>
            </a:r>
          </a:p>
          <a:p>
            <a:pPr marL="0" indent="0">
              <a:buNone/>
            </a:pPr>
            <a:endParaRPr lang="en-US" dirty="0"/>
          </a:p>
        </p:txBody>
      </p:sp>
    </p:spTree>
    <p:extLst>
      <p:ext uri="{BB962C8B-B14F-4D97-AF65-F5344CB8AC3E}">
        <p14:creationId xmlns:p14="http://schemas.microsoft.com/office/powerpoint/2010/main" val="39218514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7500" lnSpcReduction="20000"/>
          </a:bodyPr>
          <a:lstStyle/>
          <a:p>
            <a:endParaRPr lang="en-US" dirty="0"/>
          </a:p>
          <a:p>
            <a:r>
              <a:rPr lang="en-US" b="1" dirty="0">
                <a:solidFill>
                  <a:srgbClr val="FF0000"/>
                </a:solidFill>
              </a:rPr>
              <a:t>Services</a:t>
            </a:r>
          </a:p>
          <a:p>
            <a:r>
              <a:rPr lang="en-US" dirty="0"/>
              <a:t>•Adding SSR and fees</a:t>
            </a:r>
          </a:p>
          <a:p>
            <a:r>
              <a:rPr lang="en-US" dirty="0"/>
              <a:t>•Viewing current SSR</a:t>
            </a:r>
          </a:p>
          <a:p>
            <a:r>
              <a:rPr lang="en-US" dirty="0"/>
              <a:t>•</a:t>
            </a:r>
            <a:r>
              <a:rPr lang="en-US" b="1" dirty="0">
                <a:solidFill>
                  <a:srgbClr val="FF0000"/>
                </a:solidFill>
              </a:rPr>
              <a:t>Payments </a:t>
            </a:r>
          </a:p>
          <a:p>
            <a:r>
              <a:rPr lang="en-US" dirty="0"/>
              <a:t>•Charging payments </a:t>
            </a:r>
          </a:p>
          <a:p>
            <a:r>
              <a:rPr lang="en-US" dirty="0"/>
              <a:t>•View existing payments</a:t>
            </a:r>
          </a:p>
          <a:p>
            <a:r>
              <a:rPr lang="en-US" dirty="0"/>
              <a:t>•</a:t>
            </a:r>
            <a:r>
              <a:rPr lang="en-US" b="1" dirty="0">
                <a:solidFill>
                  <a:srgbClr val="FF0000"/>
                </a:solidFill>
              </a:rPr>
              <a:t>Finalize</a:t>
            </a:r>
          </a:p>
          <a:p>
            <a:r>
              <a:rPr lang="en-US" dirty="0"/>
              <a:t>•Save changes to PNR</a:t>
            </a:r>
          </a:p>
          <a:p>
            <a:r>
              <a:rPr lang="en-US" dirty="0"/>
              <a:t>•Complete check-in</a:t>
            </a:r>
          </a:p>
          <a:p>
            <a:r>
              <a:rPr lang="en-US" dirty="0"/>
              <a:t>•Reprint Boarding pass and Bag tag  </a:t>
            </a:r>
          </a:p>
          <a:p>
            <a:r>
              <a:rPr lang="en-US" dirty="0"/>
              <a:t>•</a:t>
            </a:r>
            <a:r>
              <a:rPr lang="en-US" dirty="0" smtClean="0"/>
              <a:t>Uncheck/offload the </a:t>
            </a:r>
            <a:r>
              <a:rPr lang="en-US" dirty="0"/>
              <a:t>customers</a:t>
            </a:r>
          </a:p>
          <a:p>
            <a:endParaRPr lang="en-US" dirty="0"/>
          </a:p>
        </p:txBody>
      </p:sp>
    </p:spTree>
    <p:extLst>
      <p:ext uri="{BB962C8B-B14F-4D97-AF65-F5344CB8AC3E}">
        <p14:creationId xmlns:p14="http://schemas.microsoft.com/office/powerpoint/2010/main" val="29174909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b="1" dirty="0">
                <a:solidFill>
                  <a:srgbClr val="FF0000"/>
                </a:solidFill>
              </a:rPr>
              <a:t>Search PNR</a:t>
            </a:r>
            <a:r>
              <a:rPr lang="en-US" dirty="0"/>
              <a:t>: This is the first step in check-in. Following 2 options are available for searching the PNR</a:t>
            </a:r>
          </a:p>
          <a:p>
            <a:r>
              <a:rPr lang="en-US" b="1" dirty="0" smtClean="0">
                <a:solidFill>
                  <a:srgbClr val="FF0000"/>
                </a:solidFill>
              </a:rPr>
              <a:t>Quick </a:t>
            </a:r>
            <a:r>
              <a:rPr lang="en-US" b="1" dirty="0">
                <a:solidFill>
                  <a:srgbClr val="FF0000"/>
                </a:solidFill>
              </a:rPr>
              <a:t>search </a:t>
            </a:r>
            <a:r>
              <a:rPr lang="en-US" dirty="0"/>
              <a:t>–PNR for flight departing in next 8hrs can be searched hear</a:t>
            </a:r>
          </a:p>
          <a:p>
            <a:endParaRPr lang="en-US" dirty="0"/>
          </a:p>
          <a:p>
            <a:r>
              <a:rPr lang="en-US" b="1" dirty="0">
                <a:solidFill>
                  <a:srgbClr val="FF0000"/>
                </a:solidFill>
              </a:rPr>
              <a:t>Advance search </a:t>
            </a:r>
            <a:r>
              <a:rPr lang="en-US" dirty="0"/>
              <a:t>–PNR for flights departing up to next 48hrs can be searched. </a:t>
            </a:r>
            <a:endParaRPr lang="en-US" dirty="0" smtClean="0"/>
          </a:p>
          <a:p>
            <a:endParaRPr lang="en-US" dirty="0"/>
          </a:p>
        </p:txBody>
      </p:sp>
      <p:pic>
        <p:nvPicPr>
          <p:cNvPr id="4" name="Picture 3"/>
          <p:cNvPicPr>
            <a:picLocks noChangeAspect="1"/>
          </p:cNvPicPr>
          <p:nvPr/>
        </p:nvPicPr>
        <p:blipFill>
          <a:blip r:embed="rId2"/>
          <a:stretch>
            <a:fillRect/>
          </a:stretch>
        </p:blipFill>
        <p:spPr>
          <a:xfrm>
            <a:off x="219785" y="297909"/>
            <a:ext cx="11134015" cy="1239422"/>
          </a:xfrm>
          <a:prstGeom prst="rect">
            <a:avLst/>
          </a:prstGeom>
        </p:spPr>
      </p:pic>
    </p:spTree>
    <p:extLst>
      <p:ext uri="{BB962C8B-B14F-4D97-AF65-F5344CB8AC3E}">
        <p14:creationId xmlns:p14="http://schemas.microsoft.com/office/powerpoint/2010/main" val="40862571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03031"/>
            <a:ext cx="12220815" cy="1999359"/>
          </a:xfrm>
          <a:prstGeom prst="rect">
            <a:avLst/>
          </a:prstGeom>
        </p:spPr>
      </p:pic>
      <p:sp>
        <p:nvSpPr>
          <p:cNvPr id="3" name="Content Placeholder 2"/>
          <p:cNvSpPr>
            <a:spLocks noGrp="1"/>
          </p:cNvSpPr>
          <p:nvPr>
            <p:ph idx="1"/>
          </p:nvPr>
        </p:nvSpPr>
        <p:spPr>
          <a:xfrm>
            <a:off x="838200" y="2511379"/>
            <a:ext cx="10515600" cy="3665583"/>
          </a:xfrm>
        </p:spPr>
        <p:txBody>
          <a:bodyPr/>
          <a:lstStyle/>
          <a:p>
            <a:r>
              <a:rPr lang="en-US" dirty="0"/>
              <a:t>This customer is not checked in. Press enter or click on next</a:t>
            </a:r>
            <a:r>
              <a:rPr lang="en-US" dirty="0" smtClean="0"/>
              <a:t>.</a:t>
            </a:r>
          </a:p>
          <a:p>
            <a:endParaRPr lang="en-US" dirty="0"/>
          </a:p>
        </p:txBody>
      </p:sp>
      <p:pic>
        <p:nvPicPr>
          <p:cNvPr id="5" name="Picture 4"/>
          <p:cNvPicPr>
            <a:picLocks noChangeAspect="1"/>
          </p:cNvPicPr>
          <p:nvPr/>
        </p:nvPicPr>
        <p:blipFill>
          <a:blip r:embed="rId3"/>
          <a:stretch>
            <a:fillRect/>
          </a:stretch>
        </p:blipFill>
        <p:spPr>
          <a:xfrm>
            <a:off x="2537138" y="3168203"/>
            <a:ext cx="6606861" cy="3417748"/>
          </a:xfrm>
          <a:prstGeom prst="rect">
            <a:avLst/>
          </a:prstGeom>
        </p:spPr>
      </p:pic>
    </p:spTree>
    <p:extLst>
      <p:ext uri="{BB962C8B-B14F-4D97-AF65-F5344CB8AC3E}">
        <p14:creationId xmlns:p14="http://schemas.microsoft.com/office/powerpoint/2010/main" val="4446158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57141" y="5045344"/>
            <a:ext cx="10515600" cy="4351338"/>
          </a:xfrm>
        </p:spPr>
        <p:txBody>
          <a:bodyPr/>
          <a:lstStyle/>
          <a:p>
            <a:r>
              <a:rPr lang="en-US" dirty="0"/>
              <a:t>The page will go to F3 Security. If the customer is booked on international flight or is booked in watch queue DFNS / SR. </a:t>
            </a:r>
            <a:r>
              <a:rPr lang="en-US" dirty="0" smtClean="0"/>
              <a:t>Citizen</a:t>
            </a:r>
          </a:p>
          <a:p>
            <a:endParaRPr lang="en-US" dirty="0"/>
          </a:p>
        </p:txBody>
      </p:sp>
      <p:pic>
        <p:nvPicPr>
          <p:cNvPr id="4" name="Picture 3"/>
          <p:cNvPicPr>
            <a:picLocks noChangeAspect="1"/>
          </p:cNvPicPr>
          <p:nvPr/>
        </p:nvPicPr>
        <p:blipFill>
          <a:blip r:embed="rId2"/>
          <a:stretch>
            <a:fillRect/>
          </a:stretch>
        </p:blipFill>
        <p:spPr>
          <a:xfrm>
            <a:off x="168270" y="7184"/>
            <a:ext cx="12293342" cy="4767703"/>
          </a:xfrm>
          <a:prstGeom prst="rect">
            <a:avLst/>
          </a:prstGeom>
        </p:spPr>
      </p:pic>
    </p:spTree>
    <p:extLst>
      <p:ext uri="{BB962C8B-B14F-4D97-AF65-F5344CB8AC3E}">
        <p14:creationId xmlns:p14="http://schemas.microsoft.com/office/powerpoint/2010/main" val="23483094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4476" y="4143822"/>
            <a:ext cx="10515600" cy="4351338"/>
          </a:xfrm>
        </p:spPr>
        <p:txBody>
          <a:bodyPr/>
          <a:lstStyle/>
          <a:p>
            <a:r>
              <a:rPr lang="en-US" dirty="0"/>
              <a:t>The next page will be F4 seats</a:t>
            </a:r>
          </a:p>
          <a:p>
            <a:r>
              <a:rPr lang="en-US" dirty="0"/>
              <a:t>If Seats are pre-booked by the customer this page will be skipped by the system and will directly go to Baggage </a:t>
            </a:r>
          </a:p>
          <a:p>
            <a:r>
              <a:rPr lang="en-US" dirty="0"/>
              <a:t>However if seats are not </a:t>
            </a:r>
            <a:r>
              <a:rPr lang="en-US" dirty="0" smtClean="0"/>
              <a:t>pre assigned </a:t>
            </a:r>
            <a:r>
              <a:rPr lang="en-US" dirty="0"/>
              <a:t>to the customer then the seats should be assigned.</a:t>
            </a:r>
          </a:p>
        </p:txBody>
      </p:sp>
      <p:pic>
        <p:nvPicPr>
          <p:cNvPr id="4" name="Picture 3"/>
          <p:cNvPicPr>
            <a:picLocks noChangeAspect="1"/>
          </p:cNvPicPr>
          <p:nvPr/>
        </p:nvPicPr>
        <p:blipFill>
          <a:blip r:embed="rId2"/>
          <a:stretch>
            <a:fillRect/>
          </a:stretch>
        </p:blipFill>
        <p:spPr>
          <a:xfrm>
            <a:off x="0" y="165436"/>
            <a:ext cx="12184552" cy="3852771"/>
          </a:xfrm>
          <a:prstGeom prst="rect">
            <a:avLst/>
          </a:prstGeom>
        </p:spPr>
      </p:pic>
    </p:spTree>
    <p:extLst>
      <p:ext uri="{BB962C8B-B14F-4D97-AF65-F5344CB8AC3E}">
        <p14:creationId xmlns:p14="http://schemas.microsoft.com/office/powerpoint/2010/main" val="22035764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2290" y="4682331"/>
            <a:ext cx="10515600" cy="4351338"/>
          </a:xfrm>
        </p:spPr>
        <p:txBody>
          <a:bodyPr/>
          <a:lstStyle/>
          <a:p>
            <a:r>
              <a:rPr lang="en-US" dirty="0"/>
              <a:t>If you select any premium seat the system will automatically calculate the charges</a:t>
            </a:r>
          </a:p>
          <a:p>
            <a:r>
              <a:rPr lang="en-US" dirty="0" smtClean="0"/>
              <a:t>All </a:t>
            </a:r>
            <a:r>
              <a:rPr lang="en-US" dirty="0"/>
              <a:t>SSR will be displayed on the right side of the screen </a:t>
            </a:r>
          </a:p>
        </p:txBody>
      </p:sp>
      <p:pic>
        <p:nvPicPr>
          <p:cNvPr id="4" name="Picture 3"/>
          <p:cNvPicPr>
            <a:picLocks noChangeAspect="1"/>
          </p:cNvPicPr>
          <p:nvPr/>
        </p:nvPicPr>
        <p:blipFill>
          <a:blip r:embed="rId2"/>
          <a:stretch>
            <a:fillRect/>
          </a:stretch>
        </p:blipFill>
        <p:spPr>
          <a:xfrm>
            <a:off x="-101342" y="310820"/>
            <a:ext cx="12293342" cy="3428766"/>
          </a:xfrm>
          <a:prstGeom prst="rect">
            <a:avLst/>
          </a:prstGeom>
        </p:spPr>
      </p:pic>
    </p:spTree>
    <p:extLst>
      <p:ext uri="{BB962C8B-B14F-4D97-AF65-F5344CB8AC3E}">
        <p14:creationId xmlns:p14="http://schemas.microsoft.com/office/powerpoint/2010/main" val="2233617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Content Placeholder 7"/>
          <p:cNvSpPr>
            <a:spLocks noGrp="1"/>
          </p:cNvSpPr>
          <p:nvPr>
            <p:ph idx="1"/>
          </p:nvPr>
        </p:nvSpPr>
        <p:spPr/>
        <p:txBody>
          <a:bodyPr>
            <a:normAutofit fontScale="85000" lnSpcReduction="20000"/>
          </a:bodyPr>
          <a:lstStyle/>
          <a:p>
            <a:r>
              <a:rPr lang="en-US" dirty="0"/>
              <a:t>How do you perform check-in using the Go Now system?</a:t>
            </a:r>
          </a:p>
          <a:p>
            <a:r>
              <a:rPr lang="en-US" dirty="0"/>
              <a:t>Explain the process of printing a boarding pass with the Go Now system.</a:t>
            </a:r>
          </a:p>
          <a:p>
            <a:r>
              <a:rPr lang="en-US" dirty="0"/>
              <a:t>What is sequential boarding, and how is it implemented in the Go Now system?</a:t>
            </a:r>
          </a:p>
          <a:p>
            <a:r>
              <a:rPr lang="en-US" dirty="0"/>
              <a:t>What are the steps to make a booking using the Sky Speed system</a:t>
            </a:r>
            <a:r>
              <a:rPr lang="en-US" dirty="0" smtClean="0"/>
              <a:t>?</a:t>
            </a:r>
          </a:p>
          <a:p>
            <a:r>
              <a:rPr lang="en-US" dirty="0"/>
              <a:t>Can you explain the key features of the Go Now system</a:t>
            </a:r>
            <a:r>
              <a:rPr lang="en-US" dirty="0" smtClean="0"/>
              <a:t>?</a:t>
            </a:r>
          </a:p>
          <a:p>
            <a:r>
              <a:rPr lang="en-US" dirty="0"/>
              <a:t>How does the Go Now system handle seat assignments and upgrades</a:t>
            </a:r>
            <a:r>
              <a:rPr lang="en-US" dirty="0" smtClean="0"/>
              <a:t>?</a:t>
            </a:r>
          </a:p>
          <a:p>
            <a:r>
              <a:rPr lang="en-US" dirty="0"/>
              <a:t>What are the common reasons for passengers to request rebooking of their flights</a:t>
            </a:r>
            <a:r>
              <a:rPr lang="en-US" dirty="0" smtClean="0"/>
              <a:t>?</a:t>
            </a:r>
          </a:p>
          <a:p>
            <a:r>
              <a:rPr lang="en-US" dirty="0"/>
              <a:t>How are fees and fare differences calculated when rebooking a passenger onto a different flight or fare class</a:t>
            </a:r>
            <a:r>
              <a:rPr lang="en-US" dirty="0" smtClean="0"/>
              <a:t>?</a:t>
            </a:r>
          </a:p>
          <a:p>
            <a:r>
              <a:rPr lang="en-US" dirty="0" smtClean="0"/>
              <a:t>Function of f3 security button in </a:t>
            </a:r>
            <a:r>
              <a:rPr lang="en-US" dirty="0" err="1" smtClean="0"/>
              <a:t>Gonow</a:t>
            </a:r>
            <a:r>
              <a:rPr lang="en-US" dirty="0" smtClean="0"/>
              <a:t>.</a:t>
            </a:r>
          </a:p>
          <a:p>
            <a:r>
              <a:rPr lang="en-US" dirty="0"/>
              <a:t>What do the green, red, and yellow lights signify in the departure system?</a:t>
            </a:r>
            <a:endParaRPr lang="en-US" dirty="0" smtClean="0"/>
          </a:p>
          <a:p>
            <a:endParaRPr lang="en-US" dirty="0"/>
          </a:p>
        </p:txBody>
      </p:sp>
    </p:spTree>
    <p:extLst>
      <p:ext uri="{BB962C8B-B14F-4D97-AF65-F5344CB8AC3E}">
        <p14:creationId xmlns:p14="http://schemas.microsoft.com/office/powerpoint/2010/main" val="23272455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5660" y="3396847"/>
            <a:ext cx="10515600" cy="4351338"/>
          </a:xfrm>
        </p:spPr>
        <p:txBody>
          <a:bodyPr/>
          <a:lstStyle/>
          <a:p>
            <a:r>
              <a:rPr lang="en-US" dirty="0"/>
              <a:t>Press Enter the system will go to F5 Baggage</a:t>
            </a:r>
          </a:p>
          <a:p>
            <a:r>
              <a:rPr lang="en-US" dirty="0"/>
              <a:t>The system will display the free baggage allowance (FBA)</a:t>
            </a:r>
          </a:p>
          <a:p>
            <a:r>
              <a:rPr lang="en-US" dirty="0" smtClean="0"/>
              <a:t>Enter </a:t>
            </a:r>
            <a:r>
              <a:rPr lang="en-US" dirty="0"/>
              <a:t>number of Pieces and weight of each bag individually. Press Enter</a:t>
            </a:r>
          </a:p>
        </p:txBody>
      </p:sp>
      <p:pic>
        <p:nvPicPr>
          <p:cNvPr id="4" name="Picture 3"/>
          <p:cNvPicPr>
            <a:picLocks noChangeAspect="1"/>
          </p:cNvPicPr>
          <p:nvPr/>
        </p:nvPicPr>
        <p:blipFill>
          <a:blip r:embed="rId2"/>
          <a:stretch>
            <a:fillRect/>
          </a:stretch>
        </p:blipFill>
        <p:spPr>
          <a:xfrm>
            <a:off x="-65079" y="562316"/>
            <a:ext cx="12257079" cy="2487891"/>
          </a:xfrm>
          <a:prstGeom prst="rect">
            <a:avLst/>
          </a:prstGeom>
        </p:spPr>
      </p:pic>
    </p:spTree>
    <p:extLst>
      <p:ext uri="{BB962C8B-B14F-4D97-AF65-F5344CB8AC3E}">
        <p14:creationId xmlns:p14="http://schemas.microsoft.com/office/powerpoint/2010/main" val="35511460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87766"/>
            <a:ext cx="10515600" cy="4351338"/>
          </a:xfrm>
        </p:spPr>
        <p:txBody>
          <a:bodyPr/>
          <a:lstStyle/>
          <a:p>
            <a:r>
              <a:rPr lang="en-US" dirty="0"/>
              <a:t>The system will calculate excess bag and will reflect the amount</a:t>
            </a:r>
            <a:r>
              <a:rPr lang="en-US" dirty="0" smtClean="0"/>
              <a:t>.</a:t>
            </a:r>
          </a:p>
          <a:p>
            <a:r>
              <a:rPr lang="en-US" dirty="0"/>
              <a:t>Press Enter the system will take you to Payment page </a:t>
            </a:r>
            <a:r>
              <a:rPr lang="en-US" dirty="0" smtClean="0"/>
              <a:t>F7</a:t>
            </a:r>
            <a:endParaRPr lang="en-US" dirty="0"/>
          </a:p>
        </p:txBody>
      </p:sp>
      <p:pic>
        <p:nvPicPr>
          <p:cNvPr id="4" name="Picture 3"/>
          <p:cNvPicPr>
            <a:picLocks noChangeAspect="1"/>
          </p:cNvPicPr>
          <p:nvPr/>
        </p:nvPicPr>
        <p:blipFill>
          <a:blip r:embed="rId2"/>
          <a:stretch>
            <a:fillRect/>
          </a:stretch>
        </p:blipFill>
        <p:spPr>
          <a:xfrm>
            <a:off x="-50671" y="245476"/>
            <a:ext cx="12293342" cy="3971578"/>
          </a:xfrm>
          <a:prstGeom prst="rect">
            <a:avLst/>
          </a:prstGeom>
        </p:spPr>
      </p:pic>
    </p:spTree>
    <p:extLst>
      <p:ext uri="{BB962C8B-B14F-4D97-AF65-F5344CB8AC3E}">
        <p14:creationId xmlns:p14="http://schemas.microsoft.com/office/powerpoint/2010/main" val="7880832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7744" y="3345332"/>
            <a:ext cx="10515600" cy="4351338"/>
          </a:xfrm>
        </p:spPr>
        <p:txBody>
          <a:bodyPr/>
          <a:lstStyle/>
          <a:p>
            <a:endParaRPr lang="en-US" dirty="0"/>
          </a:p>
          <a:p>
            <a:r>
              <a:rPr lang="en-US" dirty="0"/>
              <a:t>Until and unless the payments are clear the check-in cannot be completed.</a:t>
            </a:r>
          </a:p>
          <a:p>
            <a:r>
              <a:rPr lang="en-US" dirty="0"/>
              <a:t>In the payment history the mode of payment used for purchasing the ticket will appear. This can be used for check</a:t>
            </a:r>
          </a:p>
          <a:p>
            <a:endParaRPr lang="en-US" dirty="0"/>
          </a:p>
        </p:txBody>
      </p:sp>
      <p:pic>
        <p:nvPicPr>
          <p:cNvPr id="4" name="Picture 3"/>
          <p:cNvPicPr>
            <a:picLocks noChangeAspect="1"/>
          </p:cNvPicPr>
          <p:nvPr/>
        </p:nvPicPr>
        <p:blipFill>
          <a:blip r:embed="rId2"/>
          <a:stretch>
            <a:fillRect/>
          </a:stretch>
        </p:blipFill>
        <p:spPr>
          <a:xfrm>
            <a:off x="0" y="228849"/>
            <a:ext cx="12257079" cy="2433609"/>
          </a:xfrm>
          <a:prstGeom prst="rect">
            <a:avLst/>
          </a:prstGeom>
        </p:spPr>
      </p:pic>
    </p:spTree>
    <p:extLst>
      <p:ext uri="{BB962C8B-B14F-4D97-AF65-F5344CB8AC3E}">
        <p14:creationId xmlns:p14="http://schemas.microsoft.com/office/powerpoint/2010/main" val="32508412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722290" y="365125"/>
            <a:ext cx="10515600" cy="3417409"/>
          </a:xfrm>
          <a:prstGeom prst="rect">
            <a:avLst/>
          </a:prstGeom>
        </p:spPr>
      </p:pic>
    </p:spTree>
    <p:extLst>
      <p:ext uri="{BB962C8B-B14F-4D97-AF65-F5344CB8AC3E}">
        <p14:creationId xmlns:p14="http://schemas.microsoft.com/office/powerpoint/2010/main" val="13625730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22290" y="4682331"/>
            <a:ext cx="10515600" cy="4351338"/>
          </a:xfrm>
        </p:spPr>
        <p:txBody>
          <a:bodyPr/>
          <a:lstStyle/>
          <a:p>
            <a:r>
              <a:rPr lang="en-US" dirty="0"/>
              <a:t>Following details will be displayed on the screen.</a:t>
            </a:r>
          </a:p>
          <a:p>
            <a:r>
              <a:rPr lang="en-US" dirty="0"/>
              <a:t>Flight details </a:t>
            </a:r>
          </a:p>
          <a:p>
            <a:r>
              <a:rPr lang="en-US" dirty="0"/>
              <a:t>Passenger details</a:t>
            </a:r>
          </a:p>
          <a:p>
            <a:r>
              <a:rPr lang="en-US" dirty="0"/>
              <a:t>Comments for the customer</a:t>
            </a:r>
          </a:p>
          <a:p>
            <a:endParaRPr lang="en-US" dirty="0"/>
          </a:p>
        </p:txBody>
      </p:sp>
      <p:pic>
        <p:nvPicPr>
          <p:cNvPr id="4" name="Picture 3"/>
          <p:cNvPicPr>
            <a:picLocks noChangeAspect="1"/>
          </p:cNvPicPr>
          <p:nvPr/>
        </p:nvPicPr>
        <p:blipFill>
          <a:blip r:embed="rId2"/>
          <a:stretch>
            <a:fillRect/>
          </a:stretch>
        </p:blipFill>
        <p:spPr>
          <a:xfrm>
            <a:off x="-68803" y="0"/>
            <a:ext cx="12329606" cy="4682331"/>
          </a:xfrm>
          <a:prstGeom prst="rect">
            <a:avLst/>
          </a:prstGeom>
        </p:spPr>
      </p:pic>
    </p:spTree>
    <p:extLst>
      <p:ext uri="{BB962C8B-B14F-4D97-AF65-F5344CB8AC3E}">
        <p14:creationId xmlns:p14="http://schemas.microsoft.com/office/powerpoint/2010/main" val="8276306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system will take you to F10 Finalize check-in. The following 2 options can be performed.</a:t>
            </a:r>
          </a:p>
          <a:p>
            <a:r>
              <a:rPr lang="en-US" dirty="0"/>
              <a:t>Check-in passenger -The customer will get checked-in and the boarding card and baggage tag will be printed. </a:t>
            </a:r>
          </a:p>
        </p:txBody>
      </p:sp>
    </p:spTree>
    <p:extLst>
      <p:ext uri="{BB962C8B-B14F-4D97-AF65-F5344CB8AC3E}">
        <p14:creationId xmlns:p14="http://schemas.microsoft.com/office/powerpoint/2010/main" val="28646061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FF0000"/>
                </a:solidFill>
              </a:rPr>
              <a:t>Flow of Process</a:t>
            </a:r>
            <a:br>
              <a:rPr lang="en-US" dirty="0">
                <a:solidFill>
                  <a:srgbClr val="FF0000"/>
                </a:solidFill>
              </a:rPr>
            </a:br>
            <a:endParaRPr lang="en-US" dirty="0">
              <a:solidFill>
                <a:srgbClr val="FF0000"/>
              </a:solidFill>
            </a:endParaRPr>
          </a:p>
        </p:txBody>
      </p:sp>
      <p:sp>
        <p:nvSpPr>
          <p:cNvPr id="3" name="Content Placeholder 2"/>
          <p:cNvSpPr>
            <a:spLocks noGrp="1"/>
          </p:cNvSpPr>
          <p:nvPr>
            <p:ph idx="1"/>
          </p:nvPr>
        </p:nvSpPr>
        <p:spPr/>
        <p:txBody>
          <a:bodyPr>
            <a:normAutofit fontScale="92500" lnSpcReduction="10000"/>
          </a:bodyPr>
          <a:lstStyle/>
          <a:p>
            <a:r>
              <a:rPr lang="en-US" dirty="0">
                <a:solidFill>
                  <a:srgbClr val="FF0000"/>
                </a:solidFill>
              </a:rPr>
              <a:t>F2: </a:t>
            </a:r>
            <a:r>
              <a:rPr lang="en-US" dirty="0" smtClean="0">
                <a:solidFill>
                  <a:srgbClr val="FF0000"/>
                </a:solidFill>
              </a:rPr>
              <a:t>Search</a:t>
            </a:r>
          </a:p>
          <a:p>
            <a:r>
              <a:rPr lang="en-US" dirty="0"/>
              <a:t>This key/page is to retrieve a PNR or use Advance search to search for an outdated or future reservations</a:t>
            </a:r>
            <a:r>
              <a:rPr lang="en-US" dirty="0" smtClean="0"/>
              <a:t>.</a:t>
            </a:r>
          </a:p>
          <a:p>
            <a:r>
              <a:rPr lang="en-US" b="1" dirty="0">
                <a:solidFill>
                  <a:srgbClr val="FF0000"/>
                </a:solidFill>
              </a:rPr>
              <a:t>F3: Security</a:t>
            </a:r>
            <a:endParaRPr lang="en-US" dirty="0">
              <a:solidFill>
                <a:srgbClr val="FF0000"/>
              </a:solidFill>
            </a:endParaRPr>
          </a:p>
          <a:p>
            <a:r>
              <a:rPr lang="en-US" b="1" dirty="0"/>
              <a:t>Flow to clear watch </a:t>
            </a:r>
            <a:r>
              <a:rPr lang="en-US" b="1" dirty="0" smtClean="0"/>
              <a:t>queue</a:t>
            </a:r>
          </a:p>
          <a:p>
            <a:r>
              <a:rPr lang="en-US" b="1" dirty="0"/>
              <a:t>Flow to enter passport </a:t>
            </a:r>
            <a:endParaRPr lang="en-US" b="1" dirty="0" smtClean="0"/>
          </a:p>
          <a:p>
            <a:r>
              <a:rPr lang="en-US" b="1" dirty="0">
                <a:solidFill>
                  <a:srgbClr val="FF0000"/>
                </a:solidFill>
              </a:rPr>
              <a:t>F4: Seat</a:t>
            </a:r>
            <a:endParaRPr lang="en-US" dirty="0">
              <a:solidFill>
                <a:srgbClr val="FF0000"/>
              </a:solidFill>
            </a:endParaRPr>
          </a:p>
          <a:p>
            <a:r>
              <a:rPr lang="en-US" dirty="0"/>
              <a:t>Customer may request to change seat after web check-in / KIOSK check-in </a:t>
            </a:r>
            <a:endParaRPr lang="en-US" dirty="0" smtClean="0"/>
          </a:p>
          <a:p>
            <a:r>
              <a:rPr lang="da-DK" dirty="0">
                <a:solidFill>
                  <a:srgbClr val="FF0000"/>
                </a:solidFill>
              </a:rPr>
              <a:t>Enter  / Add baggage PC &amp; WT </a:t>
            </a:r>
          </a:p>
          <a:p>
            <a:r>
              <a:rPr lang="de-DE" dirty="0">
                <a:solidFill>
                  <a:srgbClr val="FF0000"/>
                </a:solidFill>
              </a:rPr>
              <a:t>Enter  / F10 Finalize / Check-in passenger -Enter</a:t>
            </a:r>
            <a:endParaRPr lang="en-US" dirty="0">
              <a:solidFill>
                <a:srgbClr val="FF0000"/>
              </a:solidFill>
            </a:endParaRPr>
          </a:p>
          <a:p>
            <a:endParaRPr lang="en-US" dirty="0"/>
          </a:p>
        </p:txBody>
      </p:sp>
    </p:spTree>
    <p:extLst>
      <p:ext uri="{BB962C8B-B14F-4D97-AF65-F5344CB8AC3E}">
        <p14:creationId xmlns:p14="http://schemas.microsoft.com/office/powerpoint/2010/main" val="42064885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FF0000"/>
                </a:solidFill>
              </a:rPr>
              <a:t>Departure</a:t>
            </a:r>
          </a:p>
        </p:txBody>
      </p:sp>
      <p:sp>
        <p:nvSpPr>
          <p:cNvPr id="3" name="Content Placeholder 2"/>
          <p:cNvSpPr>
            <a:spLocks noGrp="1"/>
          </p:cNvSpPr>
          <p:nvPr>
            <p:ph idx="1"/>
          </p:nvPr>
        </p:nvSpPr>
        <p:spPr/>
        <p:txBody>
          <a:bodyPr>
            <a:normAutofit fontScale="77500" lnSpcReduction="20000"/>
          </a:bodyPr>
          <a:lstStyle/>
          <a:p>
            <a:r>
              <a:rPr lang="en-US" dirty="0" smtClean="0"/>
              <a:t>Departure</a:t>
            </a:r>
          </a:p>
          <a:p>
            <a:r>
              <a:rPr lang="en-US" dirty="0"/>
              <a:t>To shift from Check-in to Departures Alt + R / Ctrl + </a:t>
            </a:r>
            <a:r>
              <a:rPr lang="en-US" dirty="0" smtClean="0"/>
              <a:t>F2</a:t>
            </a:r>
          </a:p>
          <a:p>
            <a:r>
              <a:rPr lang="en-US" dirty="0"/>
              <a:t>F2: Departure page</a:t>
            </a:r>
          </a:p>
          <a:p>
            <a:r>
              <a:rPr lang="en-US" dirty="0"/>
              <a:t>It will provide the following details:</a:t>
            </a:r>
          </a:p>
          <a:p>
            <a:r>
              <a:rPr lang="en-US" dirty="0"/>
              <a:t>1.Flight status in symbol</a:t>
            </a:r>
          </a:p>
          <a:p>
            <a:r>
              <a:rPr lang="en-US" dirty="0"/>
              <a:t>2.Flight No.</a:t>
            </a:r>
          </a:p>
          <a:p>
            <a:r>
              <a:rPr lang="en-US" dirty="0"/>
              <a:t>3.Sector </a:t>
            </a:r>
          </a:p>
          <a:p>
            <a:r>
              <a:rPr lang="en-US" dirty="0"/>
              <a:t>4.Date of operation</a:t>
            </a:r>
          </a:p>
          <a:p>
            <a:r>
              <a:rPr lang="en-US" dirty="0"/>
              <a:t>5.STD / STA / Gate No. </a:t>
            </a:r>
          </a:p>
          <a:p>
            <a:r>
              <a:rPr lang="en-US" dirty="0"/>
              <a:t>6.Status of the flight (On-time / Delayed / Boarding / Cancelled</a:t>
            </a:r>
          </a:p>
          <a:p>
            <a:r>
              <a:rPr lang="en-US" dirty="0"/>
              <a:t>7.Total seats sold on the flight / Number of customers checked-in for the flight / No-Show customers</a:t>
            </a:r>
          </a:p>
          <a:p>
            <a:endParaRPr lang="en-US" dirty="0"/>
          </a:p>
        </p:txBody>
      </p:sp>
    </p:spTree>
    <p:extLst>
      <p:ext uri="{BB962C8B-B14F-4D97-AF65-F5344CB8AC3E}">
        <p14:creationId xmlns:p14="http://schemas.microsoft.com/office/powerpoint/2010/main" val="27304559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556248" y="-1"/>
            <a:ext cx="11079504" cy="6735651"/>
          </a:xfrm>
          <a:prstGeom prst="rect">
            <a:avLst/>
          </a:prstGeom>
        </p:spPr>
      </p:pic>
    </p:spTree>
    <p:extLst>
      <p:ext uri="{BB962C8B-B14F-4D97-AF65-F5344CB8AC3E}">
        <p14:creationId xmlns:p14="http://schemas.microsoft.com/office/powerpoint/2010/main" val="3468900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6836" y="280160"/>
            <a:ext cx="10515600" cy="4351338"/>
          </a:xfrm>
        </p:spPr>
        <p:txBody>
          <a:bodyPr>
            <a:normAutofit/>
          </a:bodyPr>
          <a:lstStyle/>
          <a:p>
            <a:r>
              <a:rPr lang="en-US" dirty="0"/>
              <a:t>Following activities can be done in Departures:</a:t>
            </a:r>
          </a:p>
          <a:p>
            <a:r>
              <a:rPr lang="en-US" dirty="0"/>
              <a:t>1.Closing and finalizing the flight</a:t>
            </a:r>
          </a:p>
          <a:p>
            <a:r>
              <a:rPr lang="en-US" dirty="0" smtClean="0"/>
              <a:t>3.Check </a:t>
            </a:r>
            <a:r>
              <a:rPr lang="en-US" dirty="0"/>
              <a:t>the flight summery and overview (Total customers booked on the flight/ checked-in/ No-Show / </a:t>
            </a:r>
            <a:r>
              <a:rPr lang="en-US" dirty="0" smtClean="0"/>
              <a:t>/ </a:t>
            </a:r>
            <a:r>
              <a:rPr lang="en-US" dirty="0"/>
              <a:t>Boarded Etc.)</a:t>
            </a:r>
          </a:p>
          <a:p>
            <a:r>
              <a:rPr lang="en-US" dirty="0"/>
              <a:t>4.Generate report and manifest</a:t>
            </a:r>
          </a:p>
          <a:p>
            <a:r>
              <a:rPr lang="en-US" dirty="0"/>
              <a:t>5.Boarding process</a:t>
            </a:r>
          </a:p>
          <a:p>
            <a:endParaRPr lang="en-US" dirty="0"/>
          </a:p>
        </p:txBody>
      </p:sp>
    </p:spTree>
    <p:extLst>
      <p:ext uri="{BB962C8B-B14F-4D97-AF65-F5344CB8AC3E}">
        <p14:creationId xmlns:p14="http://schemas.microsoft.com/office/powerpoint/2010/main" val="144067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xmlns="" id="{10EED39B-8ACC-D623-0525-11F14AF4FA4B}"/>
              </a:ext>
            </a:extLst>
          </p:cNvPr>
          <p:cNvSpPr>
            <a:spLocks noChangeArrowheads="1"/>
          </p:cNvSpPr>
          <p:nvPr/>
        </p:nvSpPr>
        <p:spPr bwMode="auto">
          <a:xfrm>
            <a:off x="0" y="-150958"/>
            <a:ext cx="4373248" cy="75911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152352" rIns="91440" bIns="5078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1"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Syllabus </a:t>
            </a:r>
            <a:endParaRPr kumimoji="0" lang="en-US" altLang="en-US" b="0" i="0" u="none" strike="noStrike" cap="none" normalizeH="0" baseline="0" dirty="0">
              <a:ln>
                <a:noFill/>
              </a:ln>
              <a:solidFill>
                <a:schemeClr val="tx1"/>
              </a:solidFill>
              <a:effectLst/>
            </a:endParaRPr>
          </a:p>
          <a:p>
            <a:pPr marL="0" marR="0" lvl="0" indent="28575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Picture 127" descr="Affordable Distance Education in Punjab by India&amp;#39;s Best Private University  - Chandigarh University">
            <a:extLst>
              <a:ext uri="{FF2B5EF4-FFF2-40B4-BE49-F238E27FC236}">
                <a16:creationId xmlns:a16="http://schemas.microsoft.com/office/drawing/2014/main" xmlns="" id="{648B658F-3D4E-9ED3-9D14-DE656B7C4D0E}"/>
              </a:ext>
            </a:extLst>
          </p:cNvPr>
          <p:cNvPicPr>
            <a:picLocks noChangeAspect="1" noChangeArrowheads="1"/>
          </p:cNvPicPr>
          <p:nvPr/>
        </p:nvPicPr>
        <p:blipFill>
          <a:blip r:embed="rId2" cstate="print"/>
          <a:srcRect/>
          <a:stretch>
            <a:fillRect/>
          </a:stretch>
        </p:blipFill>
        <p:spPr bwMode="auto">
          <a:xfrm>
            <a:off x="9880316" y="0"/>
            <a:ext cx="2311683" cy="822960"/>
          </a:xfrm>
          <a:prstGeom prst="rect">
            <a:avLst/>
          </a:prstGeom>
          <a:noFill/>
        </p:spPr>
      </p:pic>
      <p:pic>
        <p:nvPicPr>
          <p:cNvPr id="3" name="Picture 2">
            <a:extLst>
              <a:ext uri="{FF2B5EF4-FFF2-40B4-BE49-F238E27FC236}">
                <a16:creationId xmlns:a16="http://schemas.microsoft.com/office/drawing/2014/main" xmlns="" id="{C902008C-44A4-61AC-E877-8B497033CAF8}"/>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0" y="-150958"/>
            <a:ext cx="2732540" cy="1400455"/>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299030961"/>
              </p:ext>
            </p:extLst>
          </p:nvPr>
        </p:nvGraphicFramePr>
        <p:xfrm>
          <a:off x="1746913" y="1392072"/>
          <a:ext cx="8570794" cy="5127211"/>
        </p:xfrm>
        <a:graphic>
          <a:graphicData uri="http://schemas.openxmlformats.org/drawingml/2006/table">
            <a:tbl>
              <a:tblPr bandRow="1">
                <a:tableStyleId>{E17FB24A-49B9-4497-B053-240CBB5FA961}</a:tableStyleId>
              </a:tblPr>
              <a:tblGrid>
                <a:gridCol w="1692323"/>
                <a:gridCol w="6878471"/>
              </a:tblGrid>
              <a:tr h="5127211">
                <a:tc>
                  <a:txBody>
                    <a:bodyPr/>
                    <a:lstStyle/>
                    <a:p>
                      <a:pPr marL="0" marR="0" algn="just">
                        <a:lnSpc>
                          <a:spcPct val="115000"/>
                        </a:lnSpc>
                        <a:spcBef>
                          <a:spcPts val="0"/>
                        </a:spcBef>
                        <a:spcAft>
                          <a:spcPts val="400"/>
                        </a:spcAft>
                      </a:pPr>
                      <a:r>
                        <a:rPr lang="en-US" sz="2000" dirty="0">
                          <a:effectLst/>
                        </a:rPr>
                        <a:t>Practical – 4</a:t>
                      </a:r>
                      <a:endParaRPr lang="en-US" sz="2800" dirty="0">
                        <a:effectLst/>
                      </a:endParaRPr>
                    </a:p>
                    <a:p>
                      <a:pPr marL="0" marR="0" algn="just">
                        <a:lnSpc>
                          <a:spcPct val="115000"/>
                        </a:lnSpc>
                        <a:spcBef>
                          <a:spcPts val="0"/>
                        </a:spcBef>
                        <a:spcAft>
                          <a:spcPts val="400"/>
                        </a:spcAft>
                      </a:pPr>
                      <a:r>
                        <a:rPr lang="en-US" sz="2000" dirty="0">
                          <a:effectLst/>
                        </a:rPr>
                        <a:t>Airline Reservation System</a:t>
                      </a:r>
                      <a:endParaRPr lang="en-US" sz="2800" b="1" dirty="0">
                        <a:solidFill>
                          <a:srgbClr val="666666"/>
                        </a:solidFill>
                        <a:effectLst/>
                        <a:latin typeface="Calibri" panose="020F0502020204030204" pitchFamily="34" charset="0"/>
                        <a:ea typeface="Arial" panose="020B0604020202020204" pitchFamily="34" charset="0"/>
                      </a:endParaRPr>
                    </a:p>
                  </a:txBody>
                  <a:tcPr marL="68580" marR="68580" marT="0" marB="0"/>
                </a:tc>
                <a:tc>
                  <a:txBody>
                    <a:bodyPr/>
                    <a:lstStyle/>
                    <a:p>
                      <a:pPr marL="342900" marR="0" lvl="0" indent="-342900">
                        <a:lnSpc>
                          <a:spcPct val="115000"/>
                        </a:lnSpc>
                        <a:spcBef>
                          <a:spcPts val="0"/>
                        </a:spcBef>
                        <a:spcAft>
                          <a:spcPts val="0"/>
                        </a:spcAft>
                        <a:buFont typeface="Arial" panose="020B0604020202020204" pitchFamily="34" charset="0"/>
                        <a:buChar char="●"/>
                      </a:pPr>
                      <a:r>
                        <a:rPr lang="en-US" sz="2000" dirty="0" err="1" smtClean="0">
                          <a:effectLst/>
                        </a:rPr>
                        <a:t>Navitaire</a:t>
                      </a:r>
                      <a:r>
                        <a:rPr lang="en-US" sz="2000" dirty="0" smtClean="0">
                          <a:effectLst/>
                        </a:rPr>
                        <a:t> </a:t>
                      </a:r>
                      <a:r>
                        <a:rPr lang="en-US" sz="2000" dirty="0">
                          <a:effectLst/>
                        </a:rPr>
                        <a:t>system ( Go Now and Sky speed)</a:t>
                      </a:r>
                      <a:endParaRPr lang="en-US" sz="2800" dirty="0">
                        <a:effectLst/>
                      </a:endParaRPr>
                    </a:p>
                    <a:p>
                      <a:pPr marL="342900" marR="0" lvl="0" indent="-342900">
                        <a:lnSpc>
                          <a:spcPct val="115000"/>
                        </a:lnSpc>
                        <a:spcBef>
                          <a:spcPts val="0"/>
                        </a:spcBef>
                        <a:spcAft>
                          <a:spcPts val="0"/>
                        </a:spcAft>
                        <a:buFont typeface="Arial" panose="020B0604020202020204" pitchFamily="34" charset="0"/>
                        <a:buChar char="●"/>
                      </a:pPr>
                      <a:r>
                        <a:rPr lang="en-US" sz="2000" dirty="0">
                          <a:effectLst/>
                          <a:highlight>
                            <a:srgbClr val="FFFF00"/>
                          </a:highlight>
                        </a:rPr>
                        <a:t>how to do check in or print boarding pass with GO NOW system</a:t>
                      </a:r>
                      <a:endParaRPr lang="en-US" sz="2800" dirty="0">
                        <a:effectLst/>
                      </a:endParaRPr>
                    </a:p>
                    <a:p>
                      <a:pPr marL="342900" marR="0" lvl="0" indent="-342900">
                        <a:lnSpc>
                          <a:spcPct val="115000"/>
                        </a:lnSpc>
                        <a:spcBef>
                          <a:spcPts val="0"/>
                        </a:spcBef>
                        <a:spcAft>
                          <a:spcPts val="0"/>
                        </a:spcAft>
                        <a:buFont typeface="Arial" panose="020B0604020202020204" pitchFamily="34" charset="0"/>
                        <a:buChar char="●"/>
                      </a:pPr>
                      <a:r>
                        <a:rPr lang="en-US" sz="2000" dirty="0">
                          <a:effectLst/>
                          <a:highlight>
                            <a:srgbClr val="FFFF00"/>
                          </a:highlight>
                        </a:rPr>
                        <a:t>how to do boarding ( sequential boarding )with GO NOW</a:t>
                      </a:r>
                      <a:endParaRPr lang="en-US" sz="2800" dirty="0">
                        <a:effectLst/>
                      </a:endParaRPr>
                    </a:p>
                    <a:p>
                      <a:pPr marL="342900" marR="0" lvl="0" indent="-342900">
                        <a:lnSpc>
                          <a:spcPct val="115000"/>
                        </a:lnSpc>
                        <a:spcBef>
                          <a:spcPts val="0"/>
                        </a:spcBef>
                        <a:spcAft>
                          <a:spcPts val="0"/>
                        </a:spcAft>
                        <a:buFont typeface="Arial" panose="020B0604020202020204" pitchFamily="34" charset="0"/>
                        <a:buChar char="●"/>
                      </a:pPr>
                      <a:r>
                        <a:rPr lang="en-US" sz="2000" dirty="0">
                          <a:effectLst/>
                          <a:highlight>
                            <a:srgbClr val="FFFF00"/>
                          </a:highlight>
                        </a:rPr>
                        <a:t>how to make bookings with Sky Speed system</a:t>
                      </a:r>
                      <a:endParaRPr lang="en-US" sz="2800" dirty="0">
                        <a:effectLst/>
                      </a:endParaRPr>
                    </a:p>
                    <a:p>
                      <a:pPr marL="342900" marR="0" lvl="0" indent="-342900">
                        <a:lnSpc>
                          <a:spcPct val="115000"/>
                        </a:lnSpc>
                        <a:spcBef>
                          <a:spcPts val="0"/>
                        </a:spcBef>
                        <a:spcAft>
                          <a:spcPts val="0"/>
                        </a:spcAft>
                        <a:buFont typeface="Arial" panose="020B0604020202020204" pitchFamily="34" charset="0"/>
                        <a:buChar char="●"/>
                      </a:pPr>
                      <a:r>
                        <a:rPr lang="en-US" sz="2000" dirty="0">
                          <a:effectLst/>
                          <a:highlight>
                            <a:srgbClr val="FFFF00"/>
                          </a:highlight>
                        </a:rPr>
                        <a:t>adding a bag and checkout a passenger from the system</a:t>
                      </a:r>
                      <a:endParaRPr lang="en-US" sz="2800" dirty="0">
                        <a:effectLst/>
                      </a:endParaRPr>
                    </a:p>
                    <a:p>
                      <a:pPr marL="342900" marR="0" lvl="0" indent="-342900">
                        <a:lnSpc>
                          <a:spcPct val="115000"/>
                        </a:lnSpc>
                        <a:spcBef>
                          <a:spcPts val="0"/>
                        </a:spcBef>
                        <a:spcAft>
                          <a:spcPts val="0"/>
                        </a:spcAft>
                        <a:buFont typeface="Arial" panose="020B0604020202020204" pitchFamily="34" charset="0"/>
                        <a:buChar char="●"/>
                      </a:pPr>
                      <a:r>
                        <a:rPr lang="en-US" sz="2000" dirty="0">
                          <a:effectLst/>
                          <a:highlight>
                            <a:srgbClr val="FFFF00"/>
                          </a:highlight>
                        </a:rPr>
                        <a:t>adding extra Baggage charge </a:t>
                      </a:r>
                      <a:endParaRPr lang="en-US" sz="2800" dirty="0">
                        <a:effectLst/>
                      </a:endParaRPr>
                    </a:p>
                    <a:p>
                      <a:pPr marL="342900" marR="0" lvl="0" indent="-342900">
                        <a:lnSpc>
                          <a:spcPct val="115000"/>
                        </a:lnSpc>
                        <a:spcBef>
                          <a:spcPts val="0"/>
                        </a:spcBef>
                        <a:spcAft>
                          <a:spcPts val="1400"/>
                        </a:spcAft>
                        <a:buFont typeface="Arial" panose="020B0604020202020204" pitchFamily="34" charset="0"/>
                        <a:buChar char="●"/>
                      </a:pPr>
                      <a:r>
                        <a:rPr lang="en-US" sz="2000" dirty="0">
                          <a:effectLst/>
                          <a:highlight>
                            <a:srgbClr val="FFFF00"/>
                          </a:highlight>
                        </a:rPr>
                        <a:t>adding wheelchair service</a:t>
                      </a:r>
                      <a:endParaRPr lang="en-US" sz="2800" dirty="0">
                        <a:effectLst/>
                        <a:latin typeface="Noto Sans Symbols"/>
                        <a:ea typeface="Noto Sans Symbols"/>
                        <a:cs typeface="Noto Sans Symbols"/>
                      </a:endParaRPr>
                    </a:p>
                  </a:txBody>
                  <a:tcPr marL="68580" marR="68580" marT="0" marB="0"/>
                </a:tc>
              </a:tr>
            </a:tbl>
          </a:graphicData>
        </a:graphic>
      </p:graphicFrame>
    </p:spTree>
    <p:extLst>
      <p:ext uri="{BB962C8B-B14F-4D97-AF65-F5344CB8AC3E}">
        <p14:creationId xmlns:p14="http://schemas.microsoft.com/office/powerpoint/2010/main" val="8167757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Ok to board: </a:t>
            </a:r>
            <a:r>
              <a:rPr lang="en-US" b="1" dirty="0" smtClean="0"/>
              <a:t>Green Response </a:t>
            </a:r>
            <a:endParaRPr lang="en-US" dirty="0"/>
          </a:p>
        </p:txBody>
      </p:sp>
      <p:sp>
        <p:nvSpPr>
          <p:cNvPr id="3" name="Content Placeholder 2"/>
          <p:cNvSpPr>
            <a:spLocks noGrp="1"/>
          </p:cNvSpPr>
          <p:nvPr>
            <p:ph idx="1"/>
          </p:nvPr>
        </p:nvSpPr>
        <p:spPr/>
        <p:txBody>
          <a:bodyPr/>
          <a:lstStyle/>
          <a:p>
            <a:r>
              <a:rPr lang="en-US" dirty="0"/>
              <a:t>F5: Boarding  </a:t>
            </a:r>
          </a:p>
          <a:p>
            <a:r>
              <a:rPr lang="en-US" dirty="0"/>
              <a:t>The scanner will be attached to </a:t>
            </a:r>
            <a:r>
              <a:rPr lang="en-US" dirty="0" smtClean="0"/>
              <a:t>Go Now</a:t>
            </a:r>
            <a:r>
              <a:rPr lang="en-US" dirty="0"/>
              <a:t>. Staff will scan the boarding pass and will see the responses on the screen</a:t>
            </a:r>
            <a:r>
              <a:rPr lang="en-US" dirty="0" smtClean="0"/>
              <a:t>.</a:t>
            </a:r>
          </a:p>
          <a:p>
            <a:endParaRPr lang="en-US" dirty="0"/>
          </a:p>
        </p:txBody>
      </p:sp>
      <p:pic>
        <p:nvPicPr>
          <p:cNvPr id="4" name="Picture 3"/>
          <p:cNvPicPr>
            <a:picLocks noChangeAspect="1"/>
          </p:cNvPicPr>
          <p:nvPr/>
        </p:nvPicPr>
        <p:blipFill>
          <a:blip r:embed="rId2"/>
          <a:stretch>
            <a:fillRect/>
          </a:stretch>
        </p:blipFill>
        <p:spPr>
          <a:xfrm>
            <a:off x="2363724" y="3422692"/>
            <a:ext cx="7464551" cy="1764141"/>
          </a:xfrm>
          <a:prstGeom prst="rect">
            <a:avLst/>
          </a:prstGeom>
        </p:spPr>
      </p:pic>
    </p:spTree>
    <p:extLst>
      <p:ext uri="{BB962C8B-B14F-4D97-AF65-F5344CB8AC3E}">
        <p14:creationId xmlns:p14="http://schemas.microsoft.com/office/powerpoint/2010/main" val="21901955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56833" y="206062"/>
            <a:ext cx="6128539" cy="2596453"/>
          </a:xfrm>
          <a:prstGeom prst="rect">
            <a:avLst/>
          </a:prstGeom>
        </p:spPr>
      </p:pic>
      <p:sp>
        <p:nvSpPr>
          <p:cNvPr id="3" name="Content Placeholder 2"/>
          <p:cNvSpPr>
            <a:spLocks noGrp="1"/>
          </p:cNvSpPr>
          <p:nvPr>
            <p:ph idx="1"/>
          </p:nvPr>
        </p:nvSpPr>
        <p:spPr>
          <a:xfrm>
            <a:off x="966989" y="3049118"/>
            <a:ext cx="10515600" cy="4351338"/>
          </a:xfrm>
        </p:spPr>
        <p:txBody>
          <a:bodyPr/>
          <a:lstStyle/>
          <a:p>
            <a:r>
              <a:rPr lang="en-US" b="1" dirty="0"/>
              <a:t>Ok to board but pay attention: </a:t>
            </a:r>
            <a:r>
              <a:rPr lang="en-US" b="1" dirty="0" smtClean="0"/>
              <a:t>Yellow response </a:t>
            </a:r>
            <a:r>
              <a:rPr lang="en-US" b="1" dirty="0"/>
              <a:t>the reasons mentioned below</a:t>
            </a:r>
            <a:endParaRPr lang="en-US" dirty="0"/>
          </a:p>
          <a:p>
            <a:r>
              <a:rPr lang="en-US" dirty="0"/>
              <a:t>1.Customers with SSR: UMNR / WCHR / MAAS / Extra seat / BLND / DEAF / INFT  </a:t>
            </a:r>
          </a:p>
          <a:p>
            <a:r>
              <a:rPr lang="en-US" dirty="0"/>
              <a:t>2.Customer seated on emergency exit row (check for eligibility criterion)</a:t>
            </a:r>
          </a:p>
          <a:p>
            <a:r>
              <a:rPr lang="en-US" dirty="0"/>
              <a:t>3.Watch queue customers</a:t>
            </a:r>
          </a:p>
          <a:p>
            <a:r>
              <a:rPr lang="en-US" dirty="0"/>
              <a:t>4.Customer travelling on Jump seat </a:t>
            </a:r>
          </a:p>
          <a:p>
            <a:endParaRPr lang="en-US" dirty="0"/>
          </a:p>
        </p:txBody>
      </p:sp>
    </p:spTree>
    <p:extLst>
      <p:ext uri="{BB962C8B-B14F-4D97-AF65-F5344CB8AC3E}">
        <p14:creationId xmlns:p14="http://schemas.microsoft.com/office/powerpoint/2010/main" val="2953222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537138" y="0"/>
            <a:ext cx="6056012" cy="2107922"/>
          </a:xfrm>
          <a:prstGeom prst="rect">
            <a:avLst/>
          </a:prstGeom>
        </p:spPr>
      </p:pic>
      <p:sp>
        <p:nvSpPr>
          <p:cNvPr id="3" name="Content Placeholder 2"/>
          <p:cNvSpPr>
            <a:spLocks noGrp="1"/>
          </p:cNvSpPr>
          <p:nvPr>
            <p:ph idx="1"/>
          </p:nvPr>
        </p:nvSpPr>
        <p:spPr>
          <a:xfrm>
            <a:off x="1493671" y="2263507"/>
            <a:ext cx="10515600" cy="4351338"/>
          </a:xfrm>
        </p:spPr>
        <p:txBody>
          <a:bodyPr/>
          <a:lstStyle/>
          <a:p>
            <a:r>
              <a:rPr lang="en-US" b="1" dirty="0"/>
              <a:t>Do not board the customer: </a:t>
            </a:r>
            <a:r>
              <a:rPr lang="en-US" b="1" dirty="0" smtClean="0"/>
              <a:t>Red Reasons </a:t>
            </a:r>
            <a:r>
              <a:rPr lang="en-US" b="1" dirty="0"/>
              <a:t>mentioned </a:t>
            </a:r>
            <a:r>
              <a:rPr lang="en-US" b="1" dirty="0" smtClean="0"/>
              <a:t>below</a:t>
            </a:r>
          </a:p>
          <a:p>
            <a:endParaRPr lang="en-US" dirty="0"/>
          </a:p>
          <a:p>
            <a:r>
              <a:rPr lang="en-US" dirty="0" smtClean="0"/>
              <a:t>1.Customers </a:t>
            </a:r>
            <a:r>
              <a:rPr lang="en-US" dirty="0"/>
              <a:t>boarding wrong flight / Wrong date </a:t>
            </a:r>
          </a:p>
          <a:p>
            <a:r>
              <a:rPr lang="en-US" dirty="0"/>
              <a:t>2.Duplicate boarding pass / Duplicate customer boarding</a:t>
            </a:r>
          </a:p>
          <a:p>
            <a:endParaRPr lang="en-US" dirty="0"/>
          </a:p>
        </p:txBody>
      </p:sp>
    </p:spTree>
    <p:extLst>
      <p:ext uri="{BB962C8B-B14F-4D97-AF65-F5344CB8AC3E}">
        <p14:creationId xmlns:p14="http://schemas.microsoft.com/office/powerpoint/2010/main" val="38360928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9716" y="357433"/>
            <a:ext cx="10515600" cy="4351338"/>
          </a:xfrm>
        </p:spPr>
        <p:txBody>
          <a:bodyPr>
            <a:normAutofit/>
          </a:bodyPr>
          <a:lstStyle/>
          <a:p>
            <a:r>
              <a:rPr lang="en-US" b="1" dirty="0"/>
              <a:t>Important: Stop these customers from boarding. </a:t>
            </a:r>
            <a:endParaRPr lang="en-US" dirty="0"/>
          </a:p>
          <a:p>
            <a:endParaRPr lang="en-US" dirty="0"/>
          </a:p>
        </p:txBody>
      </p:sp>
    </p:spTree>
    <p:extLst>
      <p:ext uri="{BB962C8B-B14F-4D97-AF65-F5344CB8AC3E}">
        <p14:creationId xmlns:p14="http://schemas.microsoft.com/office/powerpoint/2010/main" val="31816393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6517" y="179362"/>
            <a:ext cx="11050073" cy="6401741"/>
          </a:xfrm>
        </p:spPr>
      </p:pic>
    </p:spTree>
    <p:extLst>
      <p:ext uri="{BB962C8B-B14F-4D97-AF65-F5344CB8AC3E}">
        <p14:creationId xmlns:p14="http://schemas.microsoft.com/office/powerpoint/2010/main" val="9049665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0000"/>
                </a:solidFill>
              </a:rPr>
              <a:t>WORKSHEET</a:t>
            </a:r>
            <a:endParaRPr lang="en-US" b="1" dirty="0">
              <a:solidFill>
                <a:srgbClr val="FF0000"/>
              </a:solidFill>
            </a:endParaRPr>
          </a:p>
        </p:txBody>
      </p:sp>
      <p:sp>
        <p:nvSpPr>
          <p:cNvPr id="3" name="Content Placeholder 2"/>
          <p:cNvSpPr>
            <a:spLocks noGrp="1"/>
          </p:cNvSpPr>
          <p:nvPr>
            <p:ph idx="1"/>
          </p:nvPr>
        </p:nvSpPr>
        <p:spPr/>
        <p:txBody>
          <a:bodyPr/>
          <a:lstStyle/>
          <a:p>
            <a:pPr marL="0" indent="0">
              <a:buNone/>
            </a:pPr>
            <a:r>
              <a:rPr lang="en-US" dirty="0" smtClean="0"/>
              <a:t>1.Draw the flow chart of Go Now check-in Procedures.</a:t>
            </a:r>
          </a:p>
          <a:p>
            <a:pPr marL="0" indent="0">
              <a:buNone/>
            </a:pPr>
            <a:r>
              <a:rPr lang="en-US" dirty="0" smtClean="0"/>
              <a:t>2. Elaborate the various scanner responses at the boarding gate.</a:t>
            </a:r>
          </a:p>
          <a:p>
            <a:pPr marL="0" indent="0">
              <a:buNone/>
            </a:pPr>
            <a:r>
              <a:rPr lang="en-US" dirty="0" smtClean="0"/>
              <a:t>3. Explain each functions of Sky speed software and its purpose.</a:t>
            </a:r>
          </a:p>
          <a:p>
            <a:pPr marL="0" indent="0">
              <a:buNone/>
            </a:pPr>
            <a:r>
              <a:rPr lang="en-US" dirty="0" smtClean="0"/>
              <a:t>4.</a:t>
            </a:r>
            <a:r>
              <a:rPr lang="en-US" dirty="0"/>
              <a:t> Discuss the factors that airlines should consider when designing user interfaces for systems like Go Now to ensure a seamless and intuitive bag addition and checkout process for passengers.</a:t>
            </a:r>
            <a:endParaRPr lang="en-US" dirty="0" smtClean="0"/>
          </a:p>
          <a:p>
            <a:pPr marL="0" indent="0">
              <a:buNone/>
            </a:pPr>
            <a:endParaRPr lang="en-US" dirty="0"/>
          </a:p>
        </p:txBody>
      </p:sp>
    </p:spTree>
    <p:extLst>
      <p:ext uri="{BB962C8B-B14F-4D97-AF65-F5344CB8AC3E}">
        <p14:creationId xmlns:p14="http://schemas.microsoft.com/office/powerpoint/2010/main" val="416715936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6"/>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a:t>Applications</a:t>
            </a:r>
            <a:endParaRPr/>
          </a:p>
        </p:txBody>
      </p:sp>
      <p:sp>
        <p:nvSpPr>
          <p:cNvPr id="254" name="Google Shape;254;p36"/>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228600" lvl="0" indent="-228600" algn="l" rtl="0">
              <a:lnSpc>
                <a:spcPct val="150000"/>
              </a:lnSpc>
              <a:spcBef>
                <a:spcPts val="0"/>
              </a:spcBef>
              <a:spcAft>
                <a:spcPts val="0"/>
              </a:spcAft>
              <a:buClr>
                <a:schemeClr val="dk1"/>
              </a:buClr>
              <a:buSzPts val="2590"/>
              <a:buChar char="•"/>
            </a:pPr>
            <a:r>
              <a:rPr lang="en-US" sz="2590"/>
              <a:t>The student will come to know about the various terms used at the airport</a:t>
            </a:r>
            <a:endParaRPr sz="2590"/>
          </a:p>
          <a:p>
            <a:pPr marL="228600" lvl="0" indent="-228600" algn="l" rtl="0">
              <a:lnSpc>
                <a:spcPct val="150000"/>
              </a:lnSpc>
              <a:spcBef>
                <a:spcPts val="1000"/>
              </a:spcBef>
              <a:spcAft>
                <a:spcPts val="0"/>
              </a:spcAft>
              <a:buClr>
                <a:schemeClr val="dk1"/>
              </a:buClr>
              <a:buSzPts val="2590"/>
              <a:buChar char="•"/>
            </a:pPr>
            <a:r>
              <a:rPr lang="en-US" sz="2590"/>
              <a:t>The student will explain about the various polices followed at the airport</a:t>
            </a:r>
            <a:endParaRPr sz="2590"/>
          </a:p>
          <a:p>
            <a:pPr marL="228600" lvl="0" indent="-228600" algn="l" rtl="0">
              <a:lnSpc>
                <a:spcPct val="150000"/>
              </a:lnSpc>
              <a:spcBef>
                <a:spcPts val="1000"/>
              </a:spcBef>
              <a:spcAft>
                <a:spcPts val="0"/>
              </a:spcAft>
              <a:buClr>
                <a:schemeClr val="dk1"/>
              </a:buClr>
              <a:buSzPts val="2590"/>
              <a:buChar char="•"/>
            </a:pPr>
            <a:r>
              <a:rPr lang="en-US" sz="2590"/>
              <a:t>To understand the terms specific to aviation sector </a:t>
            </a:r>
            <a:endParaRPr/>
          </a:p>
          <a:p>
            <a:pPr marL="228600" lvl="0" indent="-228600" algn="l" rtl="0">
              <a:lnSpc>
                <a:spcPct val="150000"/>
              </a:lnSpc>
              <a:spcBef>
                <a:spcPts val="1000"/>
              </a:spcBef>
              <a:spcAft>
                <a:spcPts val="0"/>
              </a:spcAft>
              <a:buClr>
                <a:schemeClr val="dk1"/>
              </a:buClr>
              <a:buSzPts val="2590"/>
              <a:buChar char="•"/>
            </a:pPr>
            <a:r>
              <a:rPr lang="en-US" sz="2590"/>
              <a:t>Develop the basic knowledge-based on airport operations</a:t>
            </a:r>
            <a:endParaRPr sz="2590"/>
          </a:p>
          <a:p>
            <a:pPr marL="228600" lvl="0" indent="-228600" algn="l" rtl="0">
              <a:lnSpc>
                <a:spcPct val="150000"/>
              </a:lnSpc>
              <a:spcBef>
                <a:spcPts val="1000"/>
              </a:spcBef>
              <a:spcAft>
                <a:spcPts val="0"/>
              </a:spcAft>
              <a:buClr>
                <a:schemeClr val="dk1"/>
              </a:buClr>
              <a:buSzPts val="2590"/>
              <a:buChar char="•"/>
            </a:pPr>
            <a:r>
              <a:rPr lang="en-US" sz="2590"/>
              <a:t>To understand the basic concepts of aviation </a:t>
            </a:r>
            <a:endParaRPr/>
          </a:p>
          <a:p>
            <a:pPr marL="228600" lvl="0" indent="-64135" algn="l" rtl="0">
              <a:lnSpc>
                <a:spcPct val="90000"/>
              </a:lnSpc>
              <a:spcBef>
                <a:spcPts val="1000"/>
              </a:spcBef>
              <a:spcAft>
                <a:spcPts val="0"/>
              </a:spcAft>
              <a:buClr>
                <a:schemeClr val="dk1"/>
              </a:buClr>
              <a:buSzPts val="2590"/>
              <a:buNone/>
            </a:pPr>
            <a:endParaRPr sz="2590"/>
          </a:p>
        </p:txBody>
      </p:sp>
      <p:pic>
        <p:nvPicPr>
          <p:cNvPr id="4" name="Picture 127" descr="Affordable Distance Education in Punjab by India&amp;#39;s Best Private University  - Chandigarh University"/>
          <p:cNvPicPr>
            <a:picLocks noChangeAspect="1" noChangeArrowheads="1"/>
          </p:cNvPicPr>
          <p:nvPr/>
        </p:nvPicPr>
        <p:blipFill>
          <a:blip r:embed="rId3" cstate="print"/>
          <a:srcRect/>
          <a:stretch>
            <a:fillRect/>
          </a:stretch>
        </p:blipFill>
        <p:spPr bwMode="auto">
          <a:xfrm>
            <a:off x="9880317" y="0"/>
            <a:ext cx="2311683" cy="822960"/>
          </a:xfrm>
          <a:prstGeom prst="rect">
            <a:avLst/>
          </a:prstGeom>
          <a:noFill/>
        </p:spPr>
      </p:pic>
      <p:pic>
        <p:nvPicPr>
          <p:cNvPr id="2" name="Picture 1">
            <a:extLst>
              <a:ext uri="{FF2B5EF4-FFF2-40B4-BE49-F238E27FC236}">
                <a16:creationId xmlns:a16="http://schemas.microsoft.com/office/drawing/2014/main" xmlns="" id="{2094F27A-9615-BA43-81C7-1814A200346C}"/>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0" y="-50626"/>
            <a:ext cx="2732540" cy="1400455"/>
          </a:xfrm>
          <a:prstGeom prst="rect">
            <a:avLst/>
          </a:prstGeom>
        </p:spPr>
      </p:pic>
    </p:spTree>
    <p:extLst>
      <p:ext uri="{BB962C8B-B14F-4D97-AF65-F5344CB8AC3E}">
        <p14:creationId xmlns:p14="http://schemas.microsoft.com/office/powerpoint/2010/main" val="401286394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3"/>
          <p:cNvSpPr txBox="1">
            <a:spLocks noGrp="1"/>
          </p:cNvSpPr>
          <p:nvPr>
            <p:ph type="title"/>
          </p:nvPr>
        </p:nvSpPr>
        <p:spPr>
          <a:xfrm>
            <a:off x="3299792" y="149850"/>
            <a:ext cx="7239000" cy="1143000"/>
          </a:xfrm>
          <a:prstGeom prst="rect">
            <a:avLst/>
          </a:prstGeom>
          <a:noFill/>
          <a:ln>
            <a:noFill/>
          </a:ln>
        </p:spPr>
        <p:txBody>
          <a:bodyPr spcFirstLastPara="1" wrap="square" lIns="45700" tIns="0" rIns="45700" bIns="0" anchor="b" anchorCtr="0">
            <a:noAutofit/>
          </a:bodyPr>
          <a:lstStyle/>
          <a:p>
            <a:pPr>
              <a:buClr>
                <a:schemeClr val="dk2"/>
              </a:buClr>
              <a:buSzPts val="3800"/>
            </a:pPr>
            <a:r>
              <a:rPr lang="en-US" u="sng">
                <a:solidFill>
                  <a:schemeClr val="dk2"/>
                </a:solidFill>
                <a:latin typeface="Times New Roman"/>
                <a:ea typeface="Times New Roman"/>
                <a:cs typeface="Times New Roman"/>
                <a:sym typeface="Times New Roman"/>
              </a:rPr>
              <a:t>REFERENCES</a:t>
            </a:r>
            <a:r>
              <a:rPr lang="en-US"/>
              <a:t> </a:t>
            </a:r>
            <a:endParaRPr/>
          </a:p>
        </p:txBody>
      </p:sp>
      <p:pic>
        <p:nvPicPr>
          <p:cNvPr id="2" name="Picture 1">
            <a:extLst>
              <a:ext uri="{FF2B5EF4-FFF2-40B4-BE49-F238E27FC236}">
                <a16:creationId xmlns:a16="http://schemas.microsoft.com/office/drawing/2014/main" xmlns="" id="{758095BD-606F-9E1E-3BB6-62243CDAE879}"/>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32658" y="-21772"/>
            <a:ext cx="2732540" cy="1400455"/>
          </a:xfrm>
          <a:prstGeom prst="rect">
            <a:avLst/>
          </a:prstGeom>
        </p:spPr>
      </p:pic>
      <p:pic>
        <p:nvPicPr>
          <p:cNvPr id="3" name="Picture 127" descr="Affordable Distance Education in Punjab by India&amp;#39;s Best Private University  - Chandigarh University">
            <a:extLst>
              <a:ext uri="{FF2B5EF4-FFF2-40B4-BE49-F238E27FC236}">
                <a16:creationId xmlns:a16="http://schemas.microsoft.com/office/drawing/2014/main" xmlns="" id="{A77F4E9B-6CE0-A0EB-989A-0238B8B7406E}"/>
              </a:ext>
            </a:extLst>
          </p:cNvPr>
          <p:cNvPicPr>
            <a:picLocks noChangeAspect="1" noChangeArrowheads="1"/>
          </p:cNvPicPr>
          <p:nvPr/>
        </p:nvPicPr>
        <p:blipFill>
          <a:blip r:embed="rId5" cstate="print"/>
          <a:srcRect/>
          <a:stretch>
            <a:fillRect/>
          </a:stretch>
        </p:blipFill>
        <p:spPr bwMode="auto">
          <a:xfrm>
            <a:off x="9880317" y="0"/>
            <a:ext cx="2311683" cy="822960"/>
          </a:xfrm>
          <a:prstGeom prst="rect">
            <a:avLst/>
          </a:prstGeom>
          <a:noFill/>
        </p:spPr>
      </p:pic>
      <p:sp>
        <p:nvSpPr>
          <p:cNvPr id="7" name="TextBox 6">
            <a:extLst>
              <a:ext uri="{FF2B5EF4-FFF2-40B4-BE49-F238E27FC236}">
                <a16:creationId xmlns:a16="http://schemas.microsoft.com/office/drawing/2014/main" xmlns="" id="{8CD311F9-9647-D260-7CC8-9F47F99651BB}"/>
              </a:ext>
            </a:extLst>
          </p:cNvPr>
          <p:cNvSpPr txBox="1"/>
          <p:nvPr/>
        </p:nvSpPr>
        <p:spPr>
          <a:xfrm>
            <a:off x="2699882" y="1442700"/>
            <a:ext cx="6435953" cy="5593006"/>
          </a:xfrm>
          <a:prstGeom prst="rect">
            <a:avLst/>
          </a:prstGeom>
          <a:noFill/>
        </p:spPr>
        <p:txBody>
          <a:bodyPr wrap="square">
            <a:spAutoFit/>
          </a:bodyPr>
          <a:lstStyle/>
          <a:p>
            <a:pPr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rPr>
              <a:t>Text Books / Reference books </a:t>
            </a:r>
            <a:endParaRPr lang="en-IN" sz="2400" dirty="0">
              <a:effectLst/>
              <a:latin typeface="Calibri" panose="020F0502020204030204" pitchFamily="34" charset="0"/>
              <a:ea typeface="Times New Roman" panose="02020603050405020304" pitchFamily="18" charset="0"/>
            </a:endParaRPr>
          </a:p>
          <a:p>
            <a:pPr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rPr>
              <a:t>  Text Books </a:t>
            </a:r>
            <a:endParaRPr lang="en-IN" sz="2400" dirty="0">
              <a:effectLst/>
              <a:latin typeface="Calibri" panose="020F0502020204030204" pitchFamily="34" charset="0"/>
              <a:ea typeface="Times New Roman" panose="02020603050405020304" pitchFamily="18" charset="0"/>
            </a:endParaRPr>
          </a:p>
          <a:p>
            <a:pPr marL="342900" lvl="0" indent="-342900">
              <a:lnSpc>
                <a:spcPct val="115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T1 "Airport Operations, Second Edition" by Norman J Ashford and John W Dixon</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T2. "Airport Engineering: Planning, Design, and Development of 21st Century Airports" by Norman J. Ashford and Stuart D. Waite</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1800" b="1" dirty="0">
                <a:effectLst/>
                <a:latin typeface="Times New Roman" panose="02020603050405020304" pitchFamily="18" charset="0"/>
                <a:ea typeface="Times New Roman" panose="02020603050405020304" pitchFamily="18" charset="0"/>
              </a:rPr>
              <a:t>Reference Books</a:t>
            </a:r>
            <a:endParaRPr lang="en-IN" sz="1800" dirty="0">
              <a:effectLst/>
              <a:latin typeface="Calibri" panose="020F0502020204030204" pitchFamily="34" charset="0"/>
              <a:ea typeface="Times New Roman" panose="02020603050405020304" pitchFamily="18" charset="0"/>
            </a:endParaRPr>
          </a:p>
          <a:p>
            <a:pPr lvl="0">
              <a:lnSpc>
                <a:spcPct val="115000"/>
              </a:lnSpc>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R1. “Airport Terminals: Butterworth Architecture Library of Planning and Design Kindle “Edition by </a:t>
            </a:r>
            <a:r>
              <a:rPr lang="en-US" sz="1800" u="none" strike="noStrike"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rPr>
              <a:t>Christopher J. Blow</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(Author) Format: Kindle Edition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R2. AIRPORT PLANNING AND MANAGEMENT 6/E Paperback – 16 May 2011, By </a:t>
            </a:r>
            <a:r>
              <a:rPr lang="en-US" sz="1800" u="none" strike="noStrike"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7"/>
              </a:rPr>
              <a:t>Seth Young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(Author), </a:t>
            </a:r>
            <a:r>
              <a:rPr lang="en-US" sz="1800" u="none" strike="noStrike"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8"/>
              </a:rPr>
              <a:t>Alexander T. Wells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(Author)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Picture 127" descr="Affordable Distance Education in Punjab by India&amp;#39;s Best Private University  - Chandigarh University">
            <a:extLst>
              <a:ext uri="{FF2B5EF4-FFF2-40B4-BE49-F238E27FC236}">
                <a16:creationId xmlns:a16="http://schemas.microsoft.com/office/drawing/2014/main" xmlns="" id="{58D3E6A4-CF21-B3FC-2565-2E9572D00EFE}"/>
              </a:ext>
            </a:extLst>
          </p:cNvPr>
          <p:cNvPicPr>
            <a:picLocks noChangeAspect="1" noChangeArrowheads="1"/>
          </p:cNvPicPr>
          <p:nvPr/>
        </p:nvPicPr>
        <p:blipFill>
          <a:blip r:embed="rId3" cstate="print"/>
          <a:srcRect/>
          <a:stretch>
            <a:fillRect/>
          </a:stretch>
        </p:blipFill>
        <p:spPr bwMode="auto">
          <a:xfrm>
            <a:off x="9880317" y="0"/>
            <a:ext cx="2311683" cy="822960"/>
          </a:xfrm>
          <a:prstGeom prst="rect">
            <a:avLst/>
          </a:prstGeom>
          <a:noFill/>
        </p:spPr>
      </p:pic>
      <p:pic>
        <p:nvPicPr>
          <p:cNvPr id="3" name="Picture 2">
            <a:extLst>
              <a:ext uri="{FF2B5EF4-FFF2-40B4-BE49-F238E27FC236}">
                <a16:creationId xmlns:a16="http://schemas.microsoft.com/office/drawing/2014/main" xmlns="" id="{E57F7B75-ADE9-2951-AC91-9496C689CF6D}"/>
              </a:ext>
            </a:extLst>
          </p:cNvPr>
          <p:cNvPicPr>
            <a:picLocks noChangeAspect="1"/>
          </p:cNvPicPr>
          <p:nvPr/>
        </p:nvPicPr>
        <p:blipFill>
          <a:blip r:embed="rId4" cstate="print">
            <a:extLst>
              <a:ext uri="{BEBA8EAE-BF5A-486C-A8C5-ECC9F3942E4B}">
                <a14:imgProps xmlns:a14="http://schemas.microsoft.com/office/drawing/2010/main">
                  <a14:imgLayer r:embed="rId5">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32658" y="-21772"/>
            <a:ext cx="2645229" cy="822961"/>
          </a:xfrm>
          <a:prstGeom prst="rect">
            <a:avLst/>
          </a:prstGeom>
        </p:spPr>
      </p:pic>
      <p:sp>
        <p:nvSpPr>
          <p:cNvPr id="7" name="TextBox 6">
            <a:extLst>
              <a:ext uri="{FF2B5EF4-FFF2-40B4-BE49-F238E27FC236}">
                <a16:creationId xmlns:a16="http://schemas.microsoft.com/office/drawing/2014/main" xmlns="" id="{D3457DC9-42B4-8887-78C2-4E9732AF5285}"/>
              </a:ext>
            </a:extLst>
          </p:cNvPr>
          <p:cNvSpPr txBox="1"/>
          <p:nvPr/>
        </p:nvSpPr>
        <p:spPr>
          <a:xfrm>
            <a:off x="4601935" y="990990"/>
            <a:ext cx="6112328" cy="461665"/>
          </a:xfrm>
          <a:prstGeom prst="rect">
            <a:avLst/>
          </a:prstGeom>
          <a:noFill/>
        </p:spPr>
        <p:txBody>
          <a:bodyPr wrap="square">
            <a:spAutoFit/>
          </a:bodyPr>
          <a:lstStyle/>
          <a:p>
            <a:r>
              <a:rPr lang="en-US" sz="2400" b="1" dirty="0">
                <a:effectLst/>
                <a:latin typeface="Times New Roman" panose="02020603050405020304" pitchFamily="18" charset="0"/>
                <a:ea typeface="Times New Roman" panose="02020603050405020304" pitchFamily="18" charset="0"/>
              </a:rPr>
              <a:t>Assessment Pattern</a:t>
            </a:r>
            <a:endParaRPr lang="en-IN" sz="2400" dirty="0"/>
          </a:p>
        </p:txBody>
      </p:sp>
      <p:graphicFrame>
        <p:nvGraphicFramePr>
          <p:cNvPr id="8" name="Table 7">
            <a:extLst>
              <a:ext uri="{FF2B5EF4-FFF2-40B4-BE49-F238E27FC236}">
                <a16:creationId xmlns:a16="http://schemas.microsoft.com/office/drawing/2014/main" xmlns="" id="{22EB23D9-CEC3-B39D-1B3A-911A37442EE4}"/>
              </a:ext>
            </a:extLst>
          </p:cNvPr>
          <p:cNvGraphicFramePr>
            <a:graphicFrameLocks noGrp="1"/>
          </p:cNvGraphicFramePr>
          <p:nvPr/>
        </p:nvGraphicFramePr>
        <p:xfrm>
          <a:off x="435429" y="2666682"/>
          <a:ext cx="10613570" cy="3861735"/>
        </p:xfrm>
        <a:graphic>
          <a:graphicData uri="http://schemas.openxmlformats.org/drawingml/2006/table">
            <a:tbl>
              <a:tblPr>
                <a:tableStyleId>{E17FB24A-49B9-4497-B053-240CBB5FA961}</a:tableStyleId>
              </a:tblPr>
              <a:tblGrid>
                <a:gridCol w="1347575">
                  <a:extLst>
                    <a:ext uri="{9D8B030D-6E8A-4147-A177-3AD203B41FA5}">
                      <a16:colId xmlns:a16="http://schemas.microsoft.com/office/drawing/2014/main" xmlns="" val="2211559471"/>
                    </a:ext>
                  </a:extLst>
                </a:gridCol>
                <a:gridCol w="1429572">
                  <a:extLst>
                    <a:ext uri="{9D8B030D-6E8A-4147-A177-3AD203B41FA5}">
                      <a16:colId xmlns:a16="http://schemas.microsoft.com/office/drawing/2014/main" xmlns="" val="3670356527"/>
                    </a:ext>
                  </a:extLst>
                </a:gridCol>
                <a:gridCol w="1572417">
                  <a:extLst>
                    <a:ext uri="{9D8B030D-6E8A-4147-A177-3AD203B41FA5}">
                      <a16:colId xmlns:a16="http://schemas.microsoft.com/office/drawing/2014/main" xmlns="" val="84669785"/>
                    </a:ext>
                  </a:extLst>
                </a:gridCol>
                <a:gridCol w="1859225">
                  <a:extLst>
                    <a:ext uri="{9D8B030D-6E8A-4147-A177-3AD203B41FA5}">
                      <a16:colId xmlns:a16="http://schemas.microsoft.com/office/drawing/2014/main" xmlns="" val="3078304011"/>
                    </a:ext>
                  </a:extLst>
                </a:gridCol>
                <a:gridCol w="1467517">
                  <a:extLst>
                    <a:ext uri="{9D8B030D-6E8A-4147-A177-3AD203B41FA5}">
                      <a16:colId xmlns:a16="http://schemas.microsoft.com/office/drawing/2014/main" xmlns="" val="2269426834"/>
                    </a:ext>
                  </a:extLst>
                </a:gridCol>
                <a:gridCol w="1468632">
                  <a:extLst>
                    <a:ext uri="{9D8B030D-6E8A-4147-A177-3AD203B41FA5}">
                      <a16:colId xmlns:a16="http://schemas.microsoft.com/office/drawing/2014/main" xmlns="" val="1918681994"/>
                    </a:ext>
                  </a:extLst>
                </a:gridCol>
                <a:gridCol w="1468632">
                  <a:extLst>
                    <a:ext uri="{9D8B030D-6E8A-4147-A177-3AD203B41FA5}">
                      <a16:colId xmlns:a16="http://schemas.microsoft.com/office/drawing/2014/main" xmlns="" val="1490756353"/>
                    </a:ext>
                  </a:extLst>
                </a:gridCol>
              </a:tblGrid>
              <a:tr h="690096">
                <a:tc>
                  <a:txBody>
                    <a:bodyPr/>
                    <a:lstStyle/>
                    <a:p>
                      <a:pPr algn="just">
                        <a:lnSpc>
                          <a:spcPct val="115000"/>
                        </a:lnSpc>
                        <a:spcAft>
                          <a:spcPts val="1000"/>
                        </a:spcAft>
                      </a:pPr>
                      <a:r>
                        <a:rPr lang="en-US" sz="2400">
                          <a:effectLst/>
                        </a:rPr>
                        <a:t> </a:t>
                      </a:r>
                      <a:endParaRPr lang="en-IN" sz="2400">
                        <a:effectLst/>
                        <a:latin typeface="Calibri" panose="020F0502020204030204" pitchFamily="34" charset="0"/>
                        <a:ea typeface="Times New Roman" panose="02020603050405020304" pitchFamily="18" charset="0"/>
                      </a:endParaRPr>
                    </a:p>
                  </a:txBody>
                  <a:tcPr marL="0" marR="0" marT="0" marB="0"/>
                </a:tc>
                <a:tc>
                  <a:txBody>
                    <a:bodyPr/>
                    <a:lstStyle/>
                    <a:p>
                      <a:pPr algn="just">
                        <a:lnSpc>
                          <a:spcPct val="115000"/>
                        </a:lnSpc>
                        <a:spcBef>
                          <a:spcPts val="275"/>
                        </a:spcBef>
                        <a:spcAft>
                          <a:spcPts val="1000"/>
                        </a:spcAft>
                      </a:pPr>
                      <a:r>
                        <a:rPr lang="en-US" sz="2400">
                          <a:effectLst/>
                        </a:rPr>
                        <a:t> </a:t>
                      </a:r>
                      <a:endParaRPr lang="en-IN" sz="2400">
                        <a:effectLst/>
                        <a:latin typeface="Calibri" panose="020F0502020204030204" pitchFamily="34" charset="0"/>
                        <a:ea typeface="Times New Roman" panose="02020603050405020304" pitchFamily="18" charset="0"/>
                      </a:endParaRPr>
                    </a:p>
                  </a:txBody>
                  <a:tcPr marL="68580" marR="68580" marT="0" marB="0"/>
                </a:tc>
                <a:tc gridSpan="2">
                  <a:txBody>
                    <a:bodyPr/>
                    <a:lstStyle/>
                    <a:p>
                      <a:pPr algn="just">
                        <a:lnSpc>
                          <a:spcPct val="115000"/>
                        </a:lnSpc>
                        <a:spcBef>
                          <a:spcPts val="275"/>
                        </a:spcBef>
                        <a:spcAft>
                          <a:spcPts val="1000"/>
                        </a:spcAft>
                      </a:pPr>
                      <a:r>
                        <a:rPr lang="en-US" sz="2400">
                          <a:effectLst/>
                        </a:rPr>
                        <a:t>Theory</a:t>
                      </a:r>
                      <a:endParaRPr lang="en-IN" sz="2400">
                        <a:effectLst/>
                        <a:latin typeface="Calibri" panose="020F0502020204030204" pitchFamily="34" charset="0"/>
                        <a:ea typeface="Times New Roman" panose="02020603050405020304" pitchFamily="18" charset="0"/>
                      </a:endParaRPr>
                    </a:p>
                  </a:txBody>
                  <a:tcPr marL="0" marR="0" marT="0" marB="0"/>
                </a:tc>
                <a:tc hMerge="1">
                  <a:txBody>
                    <a:bodyPr/>
                    <a:lstStyle/>
                    <a:p>
                      <a:endParaRPr lang="en-IN"/>
                    </a:p>
                  </a:txBody>
                  <a:tcPr/>
                </a:tc>
                <a:tc gridSpan="3">
                  <a:txBody>
                    <a:bodyPr/>
                    <a:lstStyle/>
                    <a:p>
                      <a:pPr algn="just">
                        <a:lnSpc>
                          <a:spcPct val="115000"/>
                        </a:lnSpc>
                        <a:spcBef>
                          <a:spcPts val="275"/>
                        </a:spcBef>
                        <a:spcAft>
                          <a:spcPts val="1000"/>
                        </a:spcAft>
                      </a:pPr>
                      <a:r>
                        <a:rPr lang="en-US" sz="2400" dirty="0">
                          <a:effectLst/>
                        </a:rPr>
                        <a:t>Practical</a:t>
                      </a:r>
                      <a:endParaRPr lang="en-IN" sz="2400" dirty="0">
                        <a:effectLst/>
                        <a:latin typeface="Calibri" panose="020F0502020204030204" pitchFamily="34"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xmlns="" val="408260194"/>
                  </a:ext>
                </a:extLst>
              </a:tr>
              <a:tr h="1442600">
                <a:tc>
                  <a:txBody>
                    <a:bodyPr/>
                    <a:lstStyle/>
                    <a:p>
                      <a:pPr algn="just">
                        <a:lnSpc>
                          <a:spcPct val="115000"/>
                        </a:lnSpc>
                        <a:spcBef>
                          <a:spcPts val="290"/>
                        </a:spcBef>
                        <a:spcAft>
                          <a:spcPts val="1000"/>
                        </a:spcAft>
                      </a:pPr>
                      <a:r>
                        <a:rPr lang="en-US" sz="2400">
                          <a:effectLst/>
                        </a:rPr>
                        <a:t>Components</a:t>
                      </a:r>
                      <a:endParaRPr lang="en-IN" sz="2400">
                        <a:effectLst/>
                        <a:latin typeface="Calibri" panose="020F0502020204030204" pitchFamily="34" charset="0"/>
                        <a:ea typeface="Times New Roman" panose="02020603050405020304" pitchFamily="18" charset="0"/>
                      </a:endParaRPr>
                    </a:p>
                  </a:txBody>
                  <a:tcPr marL="0" marR="0" marT="0" marB="0"/>
                </a:tc>
                <a:tc>
                  <a:txBody>
                    <a:bodyPr/>
                    <a:lstStyle/>
                    <a:p>
                      <a:pPr marR="240030" algn="just">
                        <a:lnSpc>
                          <a:spcPct val="115000"/>
                        </a:lnSpc>
                        <a:spcBef>
                          <a:spcPts val="300"/>
                        </a:spcBef>
                        <a:spcAft>
                          <a:spcPts val="1000"/>
                        </a:spcAft>
                      </a:pPr>
                      <a:r>
                        <a:rPr lang="en-US" sz="2400">
                          <a:effectLst/>
                        </a:rPr>
                        <a:t>Internal Assessment</a:t>
                      </a:r>
                      <a:endParaRPr lang="en-IN" sz="2400">
                        <a:effectLst/>
                        <a:latin typeface="Calibri" panose="020F0502020204030204" pitchFamily="34" charset="0"/>
                        <a:ea typeface="Times New Roman" panose="02020603050405020304" pitchFamily="18" charset="0"/>
                      </a:endParaRPr>
                    </a:p>
                  </a:txBody>
                  <a:tcPr marL="68580" marR="68580" marT="0" marB="0"/>
                </a:tc>
                <a:tc>
                  <a:txBody>
                    <a:bodyPr/>
                    <a:lstStyle/>
                    <a:p>
                      <a:pPr marR="240030" algn="just">
                        <a:lnSpc>
                          <a:spcPct val="115000"/>
                        </a:lnSpc>
                        <a:spcBef>
                          <a:spcPts val="300"/>
                        </a:spcBef>
                        <a:spcAft>
                          <a:spcPts val="1000"/>
                        </a:spcAft>
                      </a:pPr>
                      <a:r>
                        <a:rPr lang="en-US" sz="2400" dirty="0">
                          <a:effectLst/>
                        </a:rPr>
                        <a:t>Mid Term Assessment</a:t>
                      </a:r>
                      <a:endParaRPr lang="en-IN" sz="2400" dirty="0">
                        <a:effectLst/>
                        <a:latin typeface="Calibri" panose="020F0502020204030204" pitchFamily="34" charset="0"/>
                        <a:ea typeface="Times New Roman" panose="02020603050405020304" pitchFamily="18" charset="0"/>
                      </a:endParaRPr>
                    </a:p>
                  </a:txBody>
                  <a:tcPr marL="0" marR="0" marT="0" marB="0"/>
                </a:tc>
                <a:tc>
                  <a:txBody>
                    <a:bodyPr/>
                    <a:lstStyle/>
                    <a:p>
                      <a:pPr marR="240030" algn="just">
                        <a:lnSpc>
                          <a:spcPct val="115000"/>
                        </a:lnSpc>
                        <a:spcBef>
                          <a:spcPts val="300"/>
                        </a:spcBef>
                        <a:spcAft>
                          <a:spcPts val="1000"/>
                        </a:spcAft>
                      </a:pPr>
                      <a:r>
                        <a:rPr lang="en-US" sz="2400">
                          <a:effectLst/>
                        </a:rPr>
                        <a:t>End Term Assessment</a:t>
                      </a:r>
                      <a:endParaRPr lang="en-IN" sz="2400">
                        <a:effectLst/>
                        <a:latin typeface="Calibri" panose="020F0502020204030204" pitchFamily="34" charset="0"/>
                        <a:ea typeface="Times New Roman" panose="02020603050405020304" pitchFamily="18" charset="0"/>
                      </a:endParaRPr>
                    </a:p>
                  </a:txBody>
                  <a:tcPr marL="68580" marR="68580" marT="0" marB="0"/>
                </a:tc>
                <a:tc>
                  <a:txBody>
                    <a:bodyPr/>
                    <a:lstStyle/>
                    <a:p>
                      <a:pPr marR="161925" algn="just">
                        <a:lnSpc>
                          <a:spcPct val="115000"/>
                        </a:lnSpc>
                        <a:spcBef>
                          <a:spcPts val="300"/>
                        </a:spcBef>
                        <a:spcAft>
                          <a:spcPts val="1000"/>
                        </a:spcAft>
                      </a:pPr>
                      <a:r>
                        <a:rPr lang="en-US" sz="2400">
                          <a:effectLst/>
                        </a:rPr>
                        <a:t>Continuous Assessment</a:t>
                      </a:r>
                      <a:endParaRPr lang="en-IN" sz="2400">
                        <a:effectLst/>
                        <a:latin typeface="Calibri" panose="020F0502020204030204" pitchFamily="34" charset="0"/>
                        <a:ea typeface="Times New Roman" panose="02020603050405020304" pitchFamily="18" charset="0"/>
                      </a:endParaRPr>
                    </a:p>
                  </a:txBody>
                  <a:tcPr marL="0" marR="0" marT="0" marB="0"/>
                </a:tc>
                <a:tc>
                  <a:txBody>
                    <a:bodyPr/>
                    <a:lstStyle/>
                    <a:p>
                      <a:pPr marR="161925" algn="just">
                        <a:lnSpc>
                          <a:spcPct val="115000"/>
                        </a:lnSpc>
                        <a:spcBef>
                          <a:spcPts val="300"/>
                        </a:spcBef>
                        <a:spcAft>
                          <a:spcPts val="1000"/>
                        </a:spcAft>
                      </a:pPr>
                      <a:r>
                        <a:rPr lang="en-US" sz="2400">
                          <a:effectLst/>
                        </a:rPr>
                        <a:t>Mid Term Assessment</a:t>
                      </a:r>
                      <a:endParaRPr lang="en-IN" sz="2400">
                        <a:effectLst/>
                        <a:latin typeface="Calibri" panose="020F0502020204030204" pitchFamily="34" charset="0"/>
                        <a:ea typeface="Times New Roman" panose="02020603050405020304" pitchFamily="18" charset="0"/>
                      </a:endParaRPr>
                    </a:p>
                  </a:txBody>
                  <a:tcPr marL="68580" marR="68580" marT="0" marB="0"/>
                </a:tc>
                <a:tc>
                  <a:txBody>
                    <a:bodyPr/>
                    <a:lstStyle/>
                    <a:p>
                      <a:pPr marR="161925" algn="just">
                        <a:lnSpc>
                          <a:spcPct val="115000"/>
                        </a:lnSpc>
                        <a:spcBef>
                          <a:spcPts val="300"/>
                        </a:spcBef>
                        <a:spcAft>
                          <a:spcPts val="1000"/>
                        </a:spcAft>
                      </a:pPr>
                      <a:r>
                        <a:rPr lang="en-US" sz="2400" dirty="0">
                          <a:effectLst/>
                        </a:rPr>
                        <a:t>End Term Assessment</a:t>
                      </a:r>
                      <a:endParaRPr lang="en-IN" sz="2400" dirty="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2942786221"/>
                  </a:ext>
                </a:extLst>
              </a:tr>
              <a:tr h="697297">
                <a:tc>
                  <a:txBody>
                    <a:bodyPr/>
                    <a:lstStyle/>
                    <a:p>
                      <a:pPr algn="just">
                        <a:lnSpc>
                          <a:spcPct val="115000"/>
                        </a:lnSpc>
                        <a:spcBef>
                          <a:spcPts val="275"/>
                        </a:spcBef>
                        <a:spcAft>
                          <a:spcPts val="1000"/>
                        </a:spcAft>
                      </a:pPr>
                      <a:r>
                        <a:rPr lang="en-US" sz="2400">
                          <a:effectLst/>
                        </a:rPr>
                        <a:t>Marks</a:t>
                      </a:r>
                      <a:endParaRPr lang="en-IN" sz="2400">
                        <a:effectLst/>
                        <a:latin typeface="Calibri" panose="020F0502020204030204" pitchFamily="34" charset="0"/>
                        <a:ea typeface="Times New Roman" panose="02020603050405020304" pitchFamily="18" charset="0"/>
                      </a:endParaRPr>
                    </a:p>
                  </a:txBody>
                  <a:tcPr marL="0" marR="0" marT="0" marB="0"/>
                </a:tc>
                <a:tc gridSpan="2">
                  <a:txBody>
                    <a:bodyPr/>
                    <a:lstStyle/>
                    <a:p>
                      <a:pPr algn="just">
                        <a:lnSpc>
                          <a:spcPct val="115000"/>
                        </a:lnSpc>
                        <a:spcBef>
                          <a:spcPts val="255"/>
                        </a:spcBef>
                        <a:spcAft>
                          <a:spcPts val="1000"/>
                        </a:spcAft>
                      </a:pPr>
                      <a:r>
                        <a:rPr lang="en-US" sz="2400">
                          <a:effectLst/>
                        </a:rPr>
                        <a:t>40</a:t>
                      </a:r>
                      <a:endParaRPr lang="en-IN" sz="2400">
                        <a:effectLst/>
                        <a:latin typeface="Calibri" panose="020F0502020204030204" pitchFamily="34" charset="0"/>
                        <a:ea typeface="Times New Roman" panose="02020603050405020304" pitchFamily="18" charset="0"/>
                      </a:endParaRPr>
                    </a:p>
                  </a:txBody>
                  <a:tcPr marL="68580" marR="68580" marT="0" marB="0"/>
                </a:tc>
                <a:tc hMerge="1">
                  <a:txBody>
                    <a:bodyPr/>
                    <a:lstStyle/>
                    <a:p>
                      <a:endParaRPr lang="en-IN"/>
                    </a:p>
                  </a:txBody>
                  <a:tcPr/>
                </a:tc>
                <a:tc>
                  <a:txBody>
                    <a:bodyPr/>
                    <a:lstStyle/>
                    <a:p>
                      <a:pPr algn="just">
                        <a:lnSpc>
                          <a:spcPct val="115000"/>
                        </a:lnSpc>
                        <a:spcBef>
                          <a:spcPts val="255"/>
                        </a:spcBef>
                        <a:spcAft>
                          <a:spcPts val="1000"/>
                        </a:spcAft>
                      </a:pPr>
                      <a:r>
                        <a:rPr lang="en-US" sz="2400">
                          <a:effectLst/>
                        </a:rPr>
                        <a:t>60</a:t>
                      </a:r>
                      <a:endParaRPr lang="en-IN" sz="2400">
                        <a:effectLst/>
                        <a:latin typeface="Calibri" panose="020F0502020204030204" pitchFamily="34" charset="0"/>
                        <a:ea typeface="Times New Roman" panose="02020603050405020304" pitchFamily="18" charset="0"/>
                      </a:endParaRPr>
                    </a:p>
                  </a:txBody>
                  <a:tcPr marL="68580" marR="68580" marT="0" marB="0"/>
                </a:tc>
                <a:tc gridSpan="2">
                  <a:txBody>
                    <a:bodyPr/>
                    <a:lstStyle/>
                    <a:p>
                      <a:pPr algn="just">
                        <a:lnSpc>
                          <a:spcPct val="115000"/>
                        </a:lnSpc>
                        <a:spcBef>
                          <a:spcPts val="255"/>
                        </a:spcBef>
                        <a:spcAft>
                          <a:spcPts val="1000"/>
                        </a:spcAft>
                      </a:pPr>
                      <a:r>
                        <a:rPr lang="en-US" sz="2400" dirty="0">
                          <a:effectLst/>
                        </a:rPr>
                        <a:t>60</a:t>
                      </a:r>
                      <a:endParaRPr lang="en-IN" sz="2400" dirty="0">
                        <a:effectLst/>
                        <a:latin typeface="Calibri" panose="020F0502020204030204" pitchFamily="34" charset="0"/>
                        <a:ea typeface="Times New Roman" panose="02020603050405020304" pitchFamily="18" charset="0"/>
                      </a:endParaRPr>
                    </a:p>
                  </a:txBody>
                  <a:tcPr marL="0" marR="0" marT="0" marB="0"/>
                </a:tc>
                <a:tc hMerge="1">
                  <a:txBody>
                    <a:bodyPr/>
                    <a:lstStyle/>
                    <a:p>
                      <a:endParaRPr lang="en-IN"/>
                    </a:p>
                  </a:txBody>
                  <a:tcPr/>
                </a:tc>
                <a:tc>
                  <a:txBody>
                    <a:bodyPr/>
                    <a:lstStyle/>
                    <a:p>
                      <a:pPr algn="just">
                        <a:lnSpc>
                          <a:spcPct val="115000"/>
                        </a:lnSpc>
                        <a:spcBef>
                          <a:spcPts val="255"/>
                        </a:spcBef>
                        <a:spcAft>
                          <a:spcPts val="1000"/>
                        </a:spcAft>
                      </a:pPr>
                      <a:r>
                        <a:rPr lang="en-US" sz="2400" dirty="0">
                          <a:effectLst/>
                        </a:rPr>
                        <a:t>40</a:t>
                      </a:r>
                      <a:endParaRPr lang="en-IN" sz="2400" dirty="0">
                        <a:effectLst/>
                        <a:latin typeface="Calibri" panose="020F0502020204030204" pitchFamily="34" charset="0"/>
                        <a:ea typeface="Times New Roman" panose="02020603050405020304" pitchFamily="18" charset="0"/>
                      </a:endParaRPr>
                    </a:p>
                  </a:txBody>
                  <a:tcPr marL="68580" marR="68580" marT="0" marB="0"/>
                </a:tc>
                <a:extLst>
                  <a:ext uri="{0D108BD9-81ED-4DB2-BD59-A6C34878D82A}">
                    <a16:rowId xmlns:a16="http://schemas.microsoft.com/office/drawing/2014/main" xmlns="" val="1654307460"/>
                  </a:ext>
                </a:extLst>
              </a:tr>
              <a:tr h="697297">
                <a:tc>
                  <a:txBody>
                    <a:bodyPr/>
                    <a:lstStyle/>
                    <a:p>
                      <a:pPr algn="just">
                        <a:lnSpc>
                          <a:spcPct val="115000"/>
                        </a:lnSpc>
                        <a:spcBef>
                          <a:spcPts val="275"/>
                        </a:spcBef>
                        <a:spcAft>
                          <a:spcPts val="1000"/>
                        </a:spcAft>
                      </a:pPr>
                      <a:r>
                        <a:rPr lang="en-US" sz="2400">
                          <a:effectLst/>
                        </a:rPr>
                        <a:t>Total Marks</a:t>
                      </a:r>
                      <a:endParaRPr lang="en-IN" sz="2400">
                        <a:effectLst/>
                        <a:latin typeface="Calibri" panose="020F0502020204030204" pitchFamily="34" charset="0"/>
                        <a:ea typeface="Times New Roman" panose="02020603050405020304" pitchFamily="18" charset="0"/>
                      </a:endParaRPr>
                    </a:p>
                  </a:txBody>
                  <a:tcPr marL="0" marR="0" marT="0" marB="0"/>
                </a:tc>
                <a:tc gridSpan="3">
                  <a:txBody>
                    <a:bodyPr/>
                    <a:lstStyle/>
                    <a:p>
                      <a:pPr algn="just">
                        <a:lnSpc>
                          <a:spcPct val="115000"/>
                        </a:lnSpc>
                        <a:spcBef>
                          <a:spcPts val="255"/>
                        </a:spcBef>
                        <a:spcAft>
                          <a:spcPts val="1000"/>
                        </a:spcAft>
                      </a:pPr>
                      <a:r>
                        <a:rPr lang="en-US" sz="2400">
                          <a:effectLst/>
                        </a:rPr>
                        <a:t>100</a:t>
                      </a:r>
                      <a:endParaRPr lang="en-IN" sz="2400">
                        <a:effectLst/>
                        <a:latin typeface="Calibri" panose="020F0502020204030204" pitchFamily="34"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gridSpan="3">
                  <a:txBody>
                    <a:bodyPr/>
                    <a:lstStyle/>
                    <a:p>
                      <a:pPr algn="just">
                        <a:lnSpc>
                          <a:spcPct val="115000"/>
                        </a:lnSpc>
                        <a:spcBef>
                          <a:spcPts val="255"/>
                        </a:spcBef>
                        <a:spcAft>
                          <a:spcPts val="1000"/>
                        </a:spcAft>
                      </a:pPr>
                      <a:r>
                        <a:rPr lang="en-US" sz="2400" dirty="0">
                          <a:effectLst/>
                        </a:rPr>
                        <a:t>100</a:t>
                      </a:r>
                      <a:endParaRPr lang="en-IN" sz="2400" dirty="0">
                        <a:effectLst/>
                        <a:latin typeface="Calibri" panose="020F0502020204030204" pitchFamily="34"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xmlns="" val="1903359498"/>
                  </a:ext>
                </a:extLst>
              </a:tr>
            </a:tbl>
          </a:graphicData>
        </a:graphic>
      </p:graphicFrame>
      <p:sp>
        <p:nvSpPr>
          <p:cNvPr id="9" name="Rectangle 1">
            <a:extLst>
              <a:ext uri="{FF2B5EF4-FFF2-40B4-BE49-F238E27FC236}">
                <a16:creationId xmlns:a16="http://schemas.microsoft.com/office/drawing/2014/main" xmlns="" id="{95847BE0-2CDE-EB14-557E-180682269326}"/>
              </a:ext>
            </a:extLst>
          </p:cNvPr>
          <p:cNvSpPr>
            <a:spLocks noChangeArrowheads="1"/>
          </p:cNvSpPr>
          <p:nvPr/>
        </p:nvSpPr>
        <p:spPr bwMode="auto">
          <a:xfrm>
            <a:off x="4095750" y="26670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p:nvPr/>
        </p:nvSpPr>
        <p:spPr>
          <a:xfrm>
            <a:off x="0" y="0"/>
            <a:ext cx="12192000" cy="4686918"/>
          </a:xfrm>
          <a:prstGeom prst="rect">
            <a:avLst/>
          </a:prstGeom>
          <a:solidFill>
            <a:srgbClr val="385623">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en-US" sz="1800" b="0" i="0" u="none" strike="noStrike" cap="none">
                <a:solidFill>
                  <a:srgbClr val="FFFFFF"/>
                </a:solidFill>
                <a:latin typeface="Calibri"/>
                <a:ea typeface="Calibri"/>
                <a:cs typeface="Calibri"/>
                <a:sym typeface="Calibri"/>
              </a:rPr>
              <a:t> </a:t>
            </a:r>
            <a:endParaRPr/>
          </a:p>
        </p:txBody>
      </p:sp>
      <p:cxnSp>
        <p:nvCxnSpPr>
          <p:cNvPr id="267" name="Google Shape;267;p38"/>
          <p:cNvCxnSpPr/>
          <p:nvPr/>
        </p:nvCxnSpPr>
        <p:spPr>
          <a:xfrm>
            <a:off x="9347200" y="0"/>
            <a:ext cx="1828800" cy="1828800"/>
          </a:xfrm>
          <a:prstGeom prst="straightConnector1">
            <a:avLst/>
          </a:prstGeom>
          <a:noFill/>
          <a:ln w="9525" cap="flat" cmpd="sng">
            <a:solidFill>
              <a:schemeClr val="accent2"/>
            </a:solidFill>
            <a:prstDash val="solid"/>
            <a:miter lim="800000"/>
            <a:headEnd type="none" w="sm" len="sm"/>
            <a:tailEnd type="none" w="sm" len="sm"/>
          </a:ln>
        </p:spPr>
      </p:cxnSp>
      <p:cxnSp>
        <p:nvCxnSpPr>
          <p:cNvPr id="268" name="Google Shape;268;p38"/>
          <p:cNvCxnSpPr/>
          <p:nvPr/>
        </p:nvCxnSpPr>
        <p:spPr>
          <a:xfrm>
            <a:off x="10169128" y="0"/>
            <a:ext cx="663972" cy="663972"/>
          </a:xfrm>
          <a:prstGeom prst="straightConnector1">
            <a:avLst/>
          </a:prstGeom>
          <a:noFill/>
          <a:ln w="9525" cap="flat" cmpd="sng">
            <a:solidFill>
              <a:schemeClr val="accent2"/>
            </a:solidFill>
            <a:prstDash val="solid"/>
            <a:miter lim="800000"/>
            <a:headEnd type="none" w="sm" len="sm"/>
            <a:tailEnd type="none" w="sm" len="sm"/>
          </a:ln>
        </p:spPr>
      </p:cxnSp>
      <p:cxnSp>
        <p:nvCxnSpPr>
          <p:cNvPr id="269" name="Google Shape;269;p38"/>
          <p:cNvCxnSpPr/>
          <p:nvPr/>
        </p:nvCxnSpPr>
        <p:spPr>
          <a:xfrm>
            <a:off x="733426" y="6294597"/>
            <a:ext cx="558345" cy="558345"/>
          </a:xfrm>
          <a:prstGeom prst="straightConnector1">
            <a:avLst/>
          </a:prstGeom>
          <a:noFill/>
          <a:ln w="9525" cap="flat" cmpd="sng">
            <a:solidFill>
              <a:schemeClr val="accent2"/>
            </a:solidFill>
            <a:prstDash val="solid"/>
            <a:miter lim="800000"/>
            <a:headEnd type="none" w="sm" len="sm"/>
            <a:tailEnd type="none" w="sm" len="sm"/>
          </a:ln>
        </p:spPr>
      </p:cxnSp>
      <p:cxnSp>
        <p:nvCxnSpPr>
          <p:cNvPr id="270" name="Google Shape;270;p38"/>
          <p:cNvCxnSpPr/>
          <p:nvPr/>
        </p:nvCxnSpPr>
        <p:spPr>
          <a:xfrm>
            <a:off x="390526" y="5129689"/>
            <a:ext cx="1728311" cy="1728311"/>
          </a:xfrm>
          <a:prstGeom prst="straightConnector1">
            <a:avLst/>
          </a:prstGeom>
          <a:noFill/>
          <a:ln w="9525" cap="flat" cmpd="sng">
            <a:solidFill>
              <a:schemeClr val="accent2"/>
            </a:solidFill>
            <a:prstDash val="solid"/>
            <a:miter lim="800000"/>
            <a:headEnd type="none" w="sm" len="sm"/>
            <a:tailEnd type="none" w="sm" len="sm"/>
          </a:ln>
        </p:spPr>
      </p:cxnSp>
      <p:sp>
        <p:nvSpPr>
          <p:cNvPr id="271" name="Google Shape;271;p38"/>
          <p:cNvSpPr txBox="1"/>
          <p:nvPr/>
        </p:nvSpPr>
        <p:spPr>
          <a:xfrm>
            <a:off x="1485902" y="2249080"/>
            <a:ext cx="10725148" cy="1231106"/>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8000"/>
              <a:buFont typeface="Arial"/>
              <a:buNone/>
            </a:pPr>
            <a:r>
              <a:rPr lang="en-US" sz="8000" b="0" i="0" u="none" strike="noStrike" cap="none">
                <a:solidFill>
                  <a:srgbClr val="FFFFFF"/>
                </a:solidFill>
                <a:latin typeface="Arial"/>
                <a:ea typeface="Arial"/>
                <a:cs typeface="Arial"/>
                <a:sym typeface="Arial"/>
              </a:rPr>
              <a:t>THANK YOU</a:t>
            </a:r>
            <a:endParaRPr/>
          </a:p>
        </p:txBody>
      </p:sp>
      <p:sp>
        <p:nvSpPr>
          <p:cNvPr id="272" name="Google Shape;272;p38"/>
          <p:cNvSpPr/>
          <p:nvPr/>
        </p:nvSpPr>
        <p:spPr>
          <a:xfrm>
            <a:off x="2641599" y="1214279"/>
            <a:ext cx="2430463" cy="3225800"/>
          </a:xfrm>
          <a:custGeom>
            <a:avLst/>
            <a:gdLst/>
            <a:ahLst/>
            <a:cxnLst/>
            <a:rect l="l" t="t" r="r" b="b"/>
            <a:pathLst>
              <a:path w="2430463" h="3225800" extrusionOk="0">
                <a:moveTo>
                  <a:pt x="2430463" y="2413000"/>
                </a:moveTo>
                <a:lnTo>
                  <a:pt x="1612900" y="3225800"/>
                </a:lnTo>
                <a:lnTo>
                  <a:pt x="0" y="1612900"/>
                </a:lnTo>
                <a:lnTo>
                  <a:pt x="1612900" y="0"/>
                </a:lnTo>
                <a:lnTo>
                  <a:pt x="2430463" y="817563"/>
                </a:lnTo>
              </a:path>
            </a:pathLst>
          </a:custGeom>
          <a:no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73" name="Google Shape;273;p38"/>
          <p:cNvSpPr/>
          <p:nvPr/>
        </p:nvSpPr>
        <p:spPr>
          <a:xfrm>
            <a:off x="2898774" y="1214279"/>
            <a:ext cx="2430463" cy="3225800"/>
          </a:xfrm>
          <a:custGeom>
            <a:avLst/>
            <a:gdLst/>
            <a:ahLst/>
            <a:cxnLst/>
            <a:rect l="l" t="t" r="r" b="b"/>
            <a:pathLst>
              <a:path w="2430463" h="3225800" extrusionOk="0">
                <a:moveTo>
                  <a:pt x="2430463" y="2413000"/>
                </a:moveTo>
                <a:lnTo>
                  <a:pt x="1612900" y="3225800"/>
                </a:lnTo>
                <a:lnTo>
                  <a:pt x="0" y="1612900"/>
                </a:lnTo>
                <a:lnTo>
                  <a:pt x="1612900" y="0"/>
                </a:lnTo>
                <a:lnTo>
                  <a:pt x="2430463" y="817563"/>
                </a:lnTo>
              </a:path>
            </a:pathLst>
          </a:custGeom>
          <a:noFill/>
          <a:ln w="3810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79" name="Google Shape;279;p38"/>
          <p:cNvSpPr/>
          <p:nvPr/>
        </p:nvSpPr>
        <p:spPr>
          <a:xfrm>
            <a:off x="4114005" y="5394447"/>
            <a:ext cx="5061526"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Arial"/>
                <a:ea typeface="Arial"/>
                <a:cs typeface="Arial"/>
                <a:sym typeface="Arial"/>
              </a:rPr>
              <a:t> </a:t>
            </a:r>
            <a:endParaRPr sz="1800" dirty="0">
              <a:solidFill>
                <a:schemeClr val="dk1"/>
              </a:solidFill>
              <a:latin typeface="Calibri"/>
              <a:ea typeface="Calibri"/>
              <a:cs typeface="Calibri"/>
              <a:sym typeface="Calibri"/>
            </a:endParaRPr>
          </a:p>
        </p:txBody>
      </p:sp>
      <p:pic>
        <p:nvPicPr>
          <p:cNvPr id="2" name="Picture 1">
            <a:extLst>
              <a:ext uri="{FF2B5EF4-FFF2-40B4-BE49-F238E27FC236}">
                <a16:creationId xmlns:a16="http://schemas.microsoft.com/office/drawing/2014/main" xmlns="" id="{D77FDF66-437A-CFFF-29BF-1944CCEF8042}"/>
              </a:ext>
            </a:extLst>
          </p:cNvPr>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32658" y="-21772"/>
            <a:ext cx="2732540" cy="1400455"/>
          </a:xfrm>
          <a:prstGeom prst="rect">
            <a:avLst/>
          </a:prstGeom>
        </p:spPr>
      </p:pic>
      <p:pic>
        <p:nvPicPr>
          <p:cNvPr id="3" name="Picture 127" descr="Affordable Distance Education in Punjab by India&amp;#39;s Best Private University  - Chandigarh University">
            <a:extLst>
              <a:ext uri="{FF2B5EF4-FFF2-40B4-BE49-F238E27FC236}">
                <a16:creationId xmlns:a16="http://schemas.microsoft.com/office/drawing/2014/main" xmlns="" id="{899B4CDD-A2CF-CDB6-8BD9-B92B270D714E}"/>
              </a:ext>
            </a:extLst>
          </p:cNvPr>
          <p:cNvPicPr>
            <a:picLocks noChangeAspect="1" noChangeArrowheads="1"/>
          </p:cNvPicPr>
          <p:nvPr/>
        </p:nvPicPr>
        <p:blipFill>
          <a:blip r:embed="rId5" cstate="print"/>
          <a:srcRect/>
          <a:stretch>
            <a:fillRect/>
          </a:stretch>
        </p:blipFill>
        <p:spPr bwMode="auto">
          <a:xfrm>
            <a:off x="9880317" y="0"/>
            <a:ext cx="2311683" cy="822960"/>
          </a:xfrm>
          <a:prstGeom prst="rect">
            <a:avLst/>
          </a:prstGeom>
          <a:noFill/>
        </p:spPr>
      </p:pic>
    </p:spTree>
    <p:extLst>
      <p:ext uri="{BB962C8B-B14F-4D97-AF65-F5344CB8AC3E}">
        <p14:creationId xmlns:p14="http://schemas.microsoft.com/office/powerpoint/2010/main" val="107812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EA001E2-FED8-3FDD-710F-D1E5FB89A53C}"/>
              </a:ext>
            </a:extLst>
          </p:cNvPr>
          <p:cNvSpPr>
            <a:spLocks noGrp="1"/>
          </p:cNvSpPr>
          <p:nvPr>
            <p:ph idx="1"/>
          </p:nvPr>
        </p:nvSpPr>
        <p:spPr>
          <a:xfrm>
            <a:off x="2421924" y="987425"/>
            <a:ext cx="8933464" cy="2731959"/>
          </a:xfrm>
        </p:spPr>
        <p:txBody>
          <a:bodyPr>
            <a:normAutofit/>
          </a:bodyPr>
          <a:lstStyle/>
          <a:p>
            <a:pPr marL="0" indent="0">
              <a:buNone/>
            </a:pPr>
            <a:r>
              <a:rPr lang="en-US" sz="4800" dirty="0"/>
              <a:t>                 Practical -</a:t>
            </a:r>
            <a:r>
              <a:rPr lang="en-US" sz="4800" dirty="0" smtClean="0"/>
              <a:t>4</a:t>
            </a:r>
          </a:p>
          <a:p>
            <a:pPr marL="0" indent="0" algn="ctr">
              <a:buNone/>
            </a:pPr>
            <a:r>
              <a:rPr lang="en-US" sz="4800" b="1" dirty="0">
                <a:solidFill>
                  <a:srgbClr val="FF0000"/>
                </a:solidFill>
              </a:rPr>
              <a:t>Airline Reservation </a:t>
            </a:r>
            <a:r>
              <a:rPr lang="en-US" sz="4800" b="1" dirty="0" smtClean="0">
                <a:solidFill>
                  <a:srgbClr val="FF0000"/>
                </a:solidFill>
              </a:rPr>
              <a:t>System</a:t>
            </a:r>
          </a:p>
          <a:p>
            <a:pPr marL="0" indent="0" algn="ctr">
              <a:buNone/>
            </a:pPr>
            <a:endParaRPr lang="en-US" sz="6000" b="1" dirty="0">
              <a:solidFill>
                <a:srgbClr val="FF0000"/>
              </a:solidFill>
              <a:latin typeface="Calibri" panose="020F0502020204030204" pitchFamily="34" charset="0"/>
              <a:ea typeface="Arial" panose="020B0604020202020204" pitchFamily="34" charset="0"/>
            </a:endParaRPr>
          </a:p>
          <a:p>
            <a:pPr marL="0" indent="0">
              <a:buNone/>
            </a:pPr>
            <a:endParaRPr lang="en-IN" sz="4800" dirty="0"/>
          </a:p>
        </p:txBody>
      </p:sp>
      <p:pic>
        <p:nvPicPr>
          <p:cNvPr id="5" name="Picture 4">
            <a:extLst>
              <a:ext uri="{FF2B5EF4-FFF2-40B4-BE49-F238E27FC236}">
                <a16:creationId xmlns:a16="http://schemas.microsoft.com/office/drawing/2014/main" xmlns="" id="{BF168320-FDF3-BEF0-2415-E024C2A40417}"/>
              </a:ext>
            </a:extLst>
          </p:cNvPr>
          <p:cNvPicPr>
            <a:picLocks noChangeAspect="1"/>
          </p:cNvPicPr>
          <p:nvPr/>
        </p:nvPicPr>
        <p:blipFill>
          <a:blip r:embed="rId2" cstate="print">
            <a:extLst>
              <a:ext uri="{BEBA8EAE-BF5A-486C-A8C5-ECC9F3942E4B}">
                <a14:imgProps xmlns:a14="http://schemas.microsoft.com/office/drawing/2010/main">
                  <a14:imgLayer r:embed="rId3">
                    <a14:imgEffect>
                      <a14:colorTemperature colorTemp="5742"/>
                    </a14:imgEffect>
                    <a14:imgEffect>
                      <a14:saturation sat="238000"/>
                    </a14:imgEffect>
                  </a14:imgLayer>
                </a14:imgProps>
              </a:ext>
              <a:ext uri="{28A0092B-C50C-407E-A947-70E740481C1C}">
                <a14:useLocalDpi xmlns:a14="http://schemas.microsoft.com/office/drawing/2010/main" val="0"/>
              </a:ext>
            </a:extLst>
          </a:blip>
          <a:stretch>
            <a:fillRect/>
          </a:stretch>
        </p:blipFill>
        <p:spPr>
          <a:xfrm>
            <a:off x="0" y="-50626"/>
            <a:ext cx="2732540" cy="1400455"/>
          </a:xfrm>
          <a:prstGeom prst="rect">
            <a:avLst/>
          </a:prstGeom>
        </p:spPr>
      </p:pic>
      <p:pic>
        <p:nvPicPr>
          <p:cNvPr id="6" name="Picture 127" descr="Affordable Distance Education in Punjab by India&amp;#39;s Best Private University  - Chandigarh University">
            <a:extLst>
              <a:ext uri="{FF2B5EF4-FFF2-40B4-BE49-F238E27FC236}">
                <a16:creationId xmlns:a16="http://schemas.microsoft.com/office/drawing/2014/main" xmlns="" id="{54AEF79D-CEF1-DF02-035B-CD3EDE3F1461}"/>
              </a:ext>
            </a:extLst>
          </p:cNvPr>
          <p:cNvPicPr>
            <a:picLocks noChangeAspect="1" noChangeArrowheads="1"/>
          </p:cNvPicPr>
          <p:nvPr/>
        </p:nvPicPr>
        <p:blipFill>
          <a:blip r:embed="rId4" cstate="print"/>
          <a:srcRect/>
          <a:stretch>
            <a:fillRect/>
          </a:stretch>
        </p:blipFill>
        <p:spPr bwMode="auto">
          <a:xfrm>
            <a:off x="9880316" y="0"/>
            <a:ext cx="2311683" cy="822960"/>
          </a:xfrm>
          <a:prstGeom prst="rect">
            <a:avLst/>
          </a:prstGeom>
          <a:noFill/>
        </p:spPr>
      </p:pic>
    </p:spTree>
    <p:extLst>
      <p:ext uri="{BB962C8B-B14F-4D97-AF65-F5344CB8AC3E}">
        <p14:creationId xmlns:p14="http://schemas.microsoft.com/office/powerpoint/2010/main" val="2012599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dirty="0"/>
          </a:p>
        </p:txBody>
      </p:sp>
      <p:pic>
        <p:nvPicPr>
          <p:cNvPr id="7" name="Content Placeholder 6"/>
          <p:cNvPicPr>
            <a:picLocks noGrp="1" noChangeAspect="1"/>
          </p:cNvPicPr>
          <p:nvPr>
            <p:ph idx="1"/>
          </p:nvPr>
        </p:nvPicPr>
        <p:blipFill>
          <a:blip r:embed="rId2"/>
          <a:stretch>
            <a:fillRect/>
          </a:stretch>
        </p:blipFill>
        <p:spPr>
          <a:xfrm>
            <a:off x="109181" y="95534"/>
            <a:ext cx="11832609" cy="6762465"/>
          </a:xfrm>
          <a:prstGeom prst="rect">
            <a:avLst/>
          </a:prstGeom>
        </p:spPr>
      </p:pic>
    </p:spTree>
    <p:extLst>
      <p:ext uri="{BB962C8B-B14F-4D97-AF65-F5344CB8AC3E}">
        <p14:creationId xmlns:p14="http://schemas.microsoft.com/office/powerpoint/2010/main" val="3249360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95785"/>
            <a:ext cx="10515600" cy="5781178"/>
          </a:xfrm>
        </p:spPr>
        <p:txBody>
          <a:bodyPr>
            <a:normAutofit lnSpcReduction="10000"/>
          </a:bodyPr>
          <a:lstStyle/>
          <a:p>
            <a:r>
              <a:rPr lang="en-US" b="1" dirty="0" err="1"/>
              <a:t>Skyspeed</a:t>
            </a:r>
            <a:r>
              <a:rPr lang="en-US" b="1" dirty="0"/>
              <a:t>: </a:t>
            </a:r>
            <a:endParaRPr lang="en-US" b="1" dirty="0" smtClean="0"/>
          </a:p>
          <a:p>
            <a:r>
              <a:rPr lang="en-US" dirty="0"/>
              <a:t>Sky speed system is used for making reservation (bookings of customer) and changes to the bookings</a:t>
            </a:r>
            <a:r>
              <a:rPr lang="en-US" dirty="0" smtClean="0"/>
              <a:t>.</a:t>
            </a:r>
          </a:p>
          <a:p>
            <a:r>
              <a:rPr lang="en-US" dirty="0"/>
              <a:t>The booking details of customer will be called as PNR –Passenger name record. </a:t>
            </a:r>
            <a:r>
              <a:rPr lang="en-US" b="1" dirty="0">
                <a:solidFill>
                  <a:srgbClr val="FF0000"/>
                </a:solidFill>
              </a:rPr>
              <a:t>It will comprise of the following</a:t>
            </a:r>
            <a:r>
              <a:rPr lang="en-US" dirty="0"/>
              <a:t>.</a:t>
            </a:r>
          </a:p>
          <a:p>
            <a:r>
              <a:rPr lang="en-US" dirty="0"/>
              <a:t>1.Name of the customer</a:t>
            </a:r>
          </a:p>
          <a:p>
            <a:r>
              <a:rPr lang="en-US" dirty="0"/>
              <a:t>2.Flight details (Sector / flight No. / STD / STA / Booking status Etc.)</a:t>
            </a:r>
          </a:p>
          <a:p>
            <a:r>
              <a:rPr lang="en-US" dirty="0"/>
              <a:t>3.Any SSR –Special service required</a:t>
            </a:r>
          </a:p>
          <a:p>
            <a:r>
              <a:rPr lang="en-US" dirty="0"/>
              <a:t>4.Passport details in case of </a:t>
            </a:r>
            <a:r>
              <a:rPr lang="en-US" dirty="0" smtClean="0"/>
              <a:t>international </a:t>
            </a:r>
            <a:r>
              <a:rPr lang="en-US" dirty="0"/>
              <a:t>flight</a:t>
            </a:r>
          </a:p>
          <a:p>
            <a:r>
              <a:rPr lang="en-US" dirty="0"/>
              <a:t>5.Customer information (Contact number / email Id Etc.)</a:t>
            </a:r>
          </a:p>
          <a:p>
            <a:r>
              <a:rPr lang="en-US" dirty="0"/>
              <a:t>6.Form of payment (Cash / credit card –CC / CC </a:t>
            </a:r>
            <a:r>
              <a:rPr lang="en-US" dirty="0" smtClean="0"/>
              <a:t>number)</a:t>
            </a:r>
            <a:endParaRPr lang="en-US" dirty="0"/>
          </a:p>
          <a:p>
            <a:r>
              <a:rPr lang="en-US" dirty="0"/>
              <a:t>7.Any comments pertaining to customer’s journey.</a:t>
            </a:r>
          </a:p>
        </p:txBody>
      </p:sp>
    </p:spTree>
    <p:extLst>
      <p:ext uri="{BB962C8B-B14F-4D97-AF65-F5344CB8AC3E}">
        <p14:creationId xmlns:p14="http://schemas.microsoft.com/office/powerpoint/2010/main" val="4148199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729</TotalTime>
  <Words>2516</Words>
  <Application>Microsoft Office PowerPoint</Application>
  <PresentationFormat>Widescreen</PresentationFormat>
  <Paragraphs>303</Paragraphs>
  <Slides>69</Slides>
  <Notes>5</Notes>
  <HiddenSlides>0</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69</vt:i4>
      </vt:variant>
    </vt:vector>
  </HeadingPairs>
  <TitlesOfParts>
    <vt:vector size="84" baseType="lpstr">
      <vt:lpstr>Calibri</vt:lpstr>
      <vt:lpstr>Raleway ExtraBold</vt:lpstr>
      <vt:lpstr>Cambria</vt:lpstr>
      <vt:lpstr>Arial</vt:lpstr>
      <vt:lpstr>Times New Roman</vt:lpstr>
      <vt:lpstr>Casper</vt:lpstr>
      <vt:lpstr>Karla</vt:lpstr>
      <vt:lpstr>Arial Black</vt:lpstr>
      <vt:lpstr>King</vt:lpstr>
      <vt:lpstr>Symbol</vt:lpstr>
      <vt:lpstr>Calibri Light</vt:lpstr>
      <vt:lpstr>Noto Sans Symbols</vt:lpstr>
      <vt:lpstr>Office Theme</vt:lpstr>
      <vt:lpstr>1_Office Theme</vt:lpstr>
      <vt:lpstr>CorelDRAW</vt:lpstr>
      <vt:lpstr>PowerPoint Presentation</vt:lpstr>
      <vt:lpstr>Course Outcomes</vt:lpstr>
      <vt:lpstr>Course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Function keys</vt:lpstr>
      <vt:lpstr>PowerPoint Presentation</vt:lpstr>
      <vt:lpstr>PowerPoint Presentation</vt:lpstr>
      <vt:lpstr>F4: Reserve flight.</vt:lpstr>
      <vt:lpstr>PowerPoint Presentation</vt:lpstr>
      <vt:lpstr>PowerPoint Presentation</vt:lpstr>
      <vt:lpstr>PowerPoint Presentation</vt:lpstr>
      <vt:lpstr>Click on Next the system will go to 2nd page of F4, Where we need to reconfirm the flight selected.</vt:lpstr>
      <vt:lpstr>F5: Customer Details</vt:lpstr>
      <vt:lpstr>PowerPoint Presentation</vt:lpstr>
      <vt:lpstr>PowerPoint Presentation</vt:lpstr>
      <vt:lpstr>PowerPoint Presentation</vt:lpstr>
      <vt:lpstr>PowerPoint Presentation</vt:lpstr>
      <vt:lpstr>PowerPoint Presentation</vt:lpstr>
      <vt:lpstr>PowerPoint Presentation</vt:lpstr>
      <vt:lpstr>F6: Payments  </vt:lpstr>
      <vt:lpstr>PowerPoint Presentation</vt:lpstr>
      <vt:lpstr>PowerPoint Presentation</vt:lpstr>
      <vt:lpstr>PowerPoint Presentation</vt:lpstr>
      <vt:lpstr>PowerPoint Presentation</vt:lpstr>
      <vt:lpstr>F8: End record </vt:lpstr>
      <vt:lpstr>PowerPoint Presentation</vt:lpstr>
      <vt:lpstr>PowerPoint Presentation</vt:lpstr>
      <vt:lpstr>PowerPoint Presentation</vt:lpstr>
      <vt:lpstr>The PNR will be created</vt:lpstr>
      <vt:lpstr>PowerPoint Presentation</vt:lpstr>
      <vt:lpstr>Dividing the PNR </vt:lpstr>
      <vt:lpstr>Rebooking:</vt:lpstr>
      <vt:lpstr>GoNow: Check-in and Boarding System </vt:lpstr>
      <vt:lpstr>PowerPoint Presentation</vt:lpstr>
      <vt:lpstr>PowerPoint Presentation</vt:lpstr>
      <vt:lpstr>Check-In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Flow of Process </vt:lpstr>
      <vt:lpstr>Departure</vt:lpstr>
      <vt:lpstr>PowerPoint Presentation</vt:lpstr>
      <vt:lpstr>PowerPoint Presentation</vt:lpstr>
      <vt:lpstr>Ok to board: Green Response </vt:lpstr>
      <vt:lpstr>PowerPoint Presentation</vt:lpstr>
      <vt:lpstr>PowerPoint Presentation</vt:lpstr>
      <vt:lpstr>PowerPoint Presentation</vt:lpstr>
      <vt:lpstr>PowerPoint Presentation</vt:lpstr>
      <vt:lpstr>WORKSHEET</vt:lpstr>
      <vt:lpstr>Applications</vt:lpstr>
      <vt:lpstr>REFERENCES </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Dell</cp:lastModifiedBy>
  <cp:revision>44</cp:revision>
  <dcterms:modified xsi:type="dcterms:W3CDTF">2024-02-26T18:03:58Z</dcterms:modified>
</cp:coreProperties>
</file>